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80" r:id="rId24"/>
    <p:sldId id="279" r:id="rId25"/>
  </p:sldIdLst>
  <p:sldSz cx="9906000" cy="6858000" type="A4"/>
  <p:notesSz cx="9144000" cy="6858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B65563-A4FA-434F-A575-1D7BAFD982B8}" v="113" dt="2025-12-22T19:35:14.9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fael Werkema" userId="b39bc1ff-338a-4307-afa8-191e1d1a6edb" providerId="ADAL" clId="{905CCF47-DB25-4443-BA76-16D538173F94}"/>
    <pc:docChg chg="undo custSel modSld">
      <pc:chgData name="Rafael Werkema" userId="b39bc1ff-338a-4307-afa8-191e1d1a6edb" providerId="ADAL" clId="{905CCF47-DB25-4443-BA76-16D538173F94}" dt="2025-12-22T19:35:14.895" v="112" actId="1076"/>
      <pc:docMkLst>
        <pc:docMk/>
      </pc:docMkLst>
      <pc:sldChg chg="delSp modSp setBg">
        <pc:chgData name="Rafael Werkema" userId="b39bc1ff-338a-4307-afa8-191e1d1a6edb" providerId="ADAL" clId="{905CCF47-DB25-4443-BA76-16D538173F94}" dt="2025-12-22T19:13:42.314" v="3" actId="1076"/>
        <pc:sldMkLst>
          <pc:docMk/>
          <pc:sldMk cId="0" sldId="256"/>
        </pc:sldMkLst>
        <pc:spChg chg="del">
          <ac:chgData name="Rafael Werkema" userId="b39bc1ff-338a-4307-afa8-191e1d1a6edb" providerId="ADAL" clId="{905CCF47-DB25-4443-BA76-16D538173F94}" dt="2025-12-22T19:13:37.789" v="2" actId="478"/>
          <ac:spMkLst>
            <pc:docMk/>
            <pc:sldMk cId="0" sldId="256"/>
            <ac:spMk id="2" creationId="{CA63E711-FC9E-8B53-1194-8D45CC782370}"/>
          </ac:spMkLst>
        </pc:spChg>
        <pc:spChg chg="mod">
          <ac:chgData name="Rafael Werkema" userId="b39bc1ff-338a-4307-afa8-191e1d1a6edb" providerId="ADAL" clId="{905CCF47-DB25-4443-BA76-16D538173F94}" dt="2025-12-22T19:13:42.314" v="3" actId="1076"/>
          <ac:spMkLst>
            <pc:docMk/>
            <pc:sldMk cId="0" sldId="256"/>
            <ac:spMk id="2050" creationId="{00000000-0000-0000-0000-000000000000}"/>
          </ac:spMkLst>
        </pc:spChg>
      </pc:sldChg>
      <pc:sldChg chg="setBg">
        <pc:chgData name="Rafael Werkema" userId="b39bc1ff-338a-4307-afa8-191e1d1a6edb" providerId="ADAL" clId="{905CCF47-DB25-4443-BA76-16D538173F94}" dt="2025-12-22T19:14:03.143" v="5"/>
        <pc:sldMkLst>
          <pc:docMk/>
          <pc:sldMk cId="0" sldId="257"/>
        </pc:sldMkLst>
      </pc:sldChg>
      <pc:sldChg chg="setBg">
        <pc:chgData name="Rafael Werkema" userId="b39bc1ff-338a-4307-afa8-191e1d1a6edb" providerId="ADAL" clId="{905CCF47-DB25-4443-BA76-16D538173F94}" dt="2025-12-22T19:14:14.024" v="7"/>
        <pc:sldMkLst>
          <pc:docMk/>
          <pc:sldMk cId="0" sldId="258"/>
        </pc:sldMkLst>
      </pc:sldChg>
      <pc:sldChg chg="addSp delSp modSp setBg">
        <pc:chgData name="Rafael Werkema" userId="b39bc1ff-338a-4307-afa8-191e1d1a6edb" providerId="ADAL" clId="{905CCF47-DB25-4443-BA76-16D538173F94}" dt="2025-12-22T19:26:53.447" v="62"/>
        <pc:sldMkLst>
          <pc:docMk/>
          <pc:sldMk cId="0" sldId="259"/>
        </pc:sldMkLst>
        <pc:spChg chg="add del mod">
          <ac:chgData name="Rafael Werkema" userId="b39bc1ff-338a-4307-afa8-191e1d1a6edb" providerId="ADAL" clId="{905CCF47-DB25-4443-BA76-16D538173F94}" dt="2025-12-22T19:26:10.269" v="60" actId="478"/>
          <ac:spMkLst>
            <pc:docMk/>
            <pc:sldMk cId="0" sldId="259"/>
            <ac:spMk id="2" creationId="{FA2A5D96-CC3C-1BF9-7EE5-133D8F24E0E7}"/>
          </ac:spMkLst>
        </pc:spChg>
        <pc:spChg chg="add del mod">
          <ac:chgData name="Rafael Werkema" userId="b39bc1ff-338a-4307-afa8-191e1d1a6edb" providerId="ADAL" clId="{905CCF47-DB25-4443-BA76-16D538173F94}" dt="2025-12-22T19:26:07.959" v="59" actId="478"/>
          <ac:spMkLst>
            <pc:docMk/>
            <pc:sldMk cId="0" sldId="259"/>
            <ac:spMk id="8" creationId="{CBE73070-129A-B542-3F89-68AC3433FC1D}"/>
          </ac:spMkLst>
        </pc:spChg>
        <pc:spChg chg="add mod">
          <ac:chgData name="Rafael Werkema" userId="b39bc1ff-338a-4307-afa8-191e1d1a6edb" providerId="ADAL" clId="{905CCF47-DB25-4443-BA76-16D538173F94}" dt="2025-12-22T19:23:28.280" v="53" actId="1076"/>
          <ac:spMkLst>
            <pc:docMk/>
            <pc:sldMk cId="0" sldId="259"/>
            <ac:spMk id="23" creationId="{E655B232-0253-3733-9C7F-D57601DD6740}"/>
          </ac:spMkLst>
        </pc:spChg>
        <pc:spChg chg="add mod">
          <ac:chgData name="Rafael Werkema" userId="b39bc1ff-338a-4307-afa8-191e1d1a6edb" providerId="ADAL" clId="{905CCF47-DB25-4443-BA76-16D538173F94}" dt="2025-12-22T19:23:28.280" v="53" actId="1076"/>
          <ac:spMkLst>
            <pc:docMk/>
            <pc:sldMk cId="0" sldId="259"/>
            <ac:spMk id="24" creationId="{09041C83-6116-223E-5BB0-49F05EDDE5FA}"/>
          </ac:spMkLst>
        </pc:spChg>
      </pc:sldChg>
      <pc:sldChg chg="addSp delSp modSp setBg">
        <pc:chgData name="Rafael Werkema" userId="b39bc1ff-338a-4307-afa8-191e1d1a6edb" providerId="ADAL" clId="{905CCF47-DB25-4443-BA76-16D538173F94}" dt="2025-12-22T19:24:10.949" v="58" actId="478"/>
        <pc:sldMkLst>
          <pc:docMk/>
          <pc:sldMk cId="0" sldId="260"/>
        </pc:sldMkLst>
        <pc:spChg chg="add mod">
          <ac:chgData name="Rafael Werkema" userId="b39bc1ff-338a-4307-afa8-191e1d1a6edb" providerId="ADAL" clId="{905CCF47-DB25-4443-BA76-16D538173F94}" dt="2025-12-22T19:23:45.736" v="55" actId="1076"/>
          <ac:spMkLst>
            <pc:docMk/>
            <pc:sldMk cId="0" sldId="260"/>
            <ac:spMk id="2" creationId="{23BB7402-4B20-5A95-D03A-D68676BC920D}"/>
          </ac:spMkLst>
        </pc:spChg>
        <pc:spChg chg="add mod">
          <ac:chgData name="Rafael Werkema" userId="b39bc1ff-338a-4307-afa8-191e1d1a6edb" providerId="ADAL" clId="{905CCF47-DB25-4443-BA76-16D538173F94}" dt="2025-12-22T19:23:45.736" v="55" actId="1076"/>
          <ac:spMkLst>
            <pc:docMk/>
            <pc:sldMk cId="0" sldId="260"/>
            <ac:spMk id="3" creationId="{3751B0B1-C7EF-9729-BA64-1327906BBF23}"/>
          </ac:spMkLst>
        </pc:spChg>
        <pc:spChg chg="add mod">
          <ac:chgData name="Rafael Werkema" userId="b39bc1ff-338a-4307-afa8-191e1d1a6edb" providerId="ADAL" clId="{905CCF47-DB25-4443-BA76-16D538173F94}" dt="2025-12-22T19:23:45.736" v="55" actId="1076"/>
          <ac:spMkLst>
            <pc:docMk/>
            <pc:sldMk cId="0" sldId="260"/>
            <ac:spMk id="4" creationId="{8ACD12B6-607C-0942-0496-325F0C7354B8}"/>
          </ac:spMkLst>
        </pc:spChg>
        <pc:spChg chg="add mod">
          <ac:chgData name="Rafael Werkema" userId="b39bc1ff-338a-4307-afa8-191e1d1a6edb" providerId="ADAL" clId="{905CCF47-DB25-4443-BA76-16D538173F94}" dt="2025-12-22T19:23:45.736" v="55" actId="1076"/>
          <ac:spMkLst>
            <pc:docMk/>
            <pc:sldMk cId="0" sldId="260"/>
            <ac:spMk id="5" creationId="{F2CCC798-A792-8801-75E1-D8ADECC5C313}"/>
          </ac:spMkLst>
        </pc:spChg>
        <pc:spChg chg="add mod">
          <ac:chgData name="Rafael Werkema" userId="b39bc1ff-338a-4307-afa8-191e1d1a6edb" providerId="ADAL" clId="{905CCF47-DB25-4443-BA76-16D538173F94}" dt="2025-12-22T19:23:45.736" v="55" actId="1076"/>
          <ac:spMkLst>
            <pc:docMk/>
            <pc:sldMk cId="0" sldId="260"/>
            <ac:spMk id="6" creationId="{2784B7A2-6C65-6EA4-45C3-9A1FB4B80E03}"/>
          </ac:spMkLst>
        </pc:spChg>
        <pc:spChg chg="add mod">
          <ac:chgData name="Rafael Werkema" userId="b39bc1ff-338a-4307-afa8-191e1d1a6edb" providerId="ADAL" clId="{905CCF47-DB25-4443-BA76-16D538173F94}" dt="2025-12-22T19:24:00.592" v="57" actId="1076"/>
          <ac:spMkLst>
            <pc:docMk/>
            <pc:sldMk cId="0" sldId="260"/>
            <ac:spMk id="7" creationId="{457EBFCB-DC5D-9343-8BD1-E801835EBB9B}"/>
          </ac:spMkLst>
        </pc:spChg>
        <pc:spChg chg="add del mod">
          <ac:chgData name="Rafael Werkema" userId="b39bc1ff-338a-4307-afa8-191e1d1a6edb" providerId="ADAL" clId="{905CCF47-DB25-4443-BA76-16D538173F94}" dt="2025-12-22T19:24:10.949" v="58" actId="478"/>
          <ac:spMkLst>
            <pc:docMk/>
            <pc:sldMk cId="0" sldId="260"/>
            <ac:spMk id="8" creationId="{DDB08287-DED1-B9FB-9EDA-FC65B58C35AA}"/>
          </ac:spMkLst>
        </pc:spChg>
      </pc:sldChg>
      <pc:sldChg chg="addSp modSp setBg">
        <pc:chgData name="Rafael Werkema" userId="b39bc1ff-338a-4307-afa8-191e1d1a6edb" providerId="ADAL" clId="{905CCF47-DB25-4443-BA76-16D538173F94}" dt="2025-12-22T19:27:03.992" v="64" actId="1076"/>
        <pc:sldMkLst>
          <pc:docMk/>
          <pc:sldMk cId="0" sldId="261"/>
        </pc:sldMkLst>
        <pc:spChg chg="add mod">
          <ac:chgData name="Rafael Werkema" userId="b39bc1ff-338a-4307-afa8-191e1d1a6edb" providerId="ADAL" clId="{905CCF47-DB25-4443-BA76-16D538173F94}" dt="2025-12-22T19:27:03.992" v="64" actId="1076"/>
          <ac:spMkLst>
            <pc:docMk/>
            <pc:sldMk cId="0" sldId="261"/>
            <ac:spMk id="2" creationId="{603C1804-DACB-CC9F-7BF2-C317A7C9B935}"/>
          </ac:spMkLst>
        </pc:spChg>
      </pc:sldChg>
      <pc:sldChg chg="addSp modSp setBg">
        <pc:chgData name="Rafael Werkema" userId="b39bc1ff-338a-4307-afa8-191e1d1a6edb" providerId="ADAL" clId="{905CCF47-DB25-4443-BA76-16D538173F94}" dt="2025-12-22T19:27:13.479" v="66" actId="1076"/>
        <pc:sldMkLst>
          <pc:docMk/>
          <pc:sldMk cId="0" sldId="262"/>
        </pc:sldMkLst>
        <pc:spChg chg="add mod">
          <ac:chgData name="Rafael Werkema" userId="b39bc1ff-338a-4307-afa8-191e1d1a6edb" providerId="ADAL" clId="{905CCF47-DB25-4443-BA76-16D538173F94}" dt="2025-12-22T19:27:13.479" v="66" actId="1076"/>
          <ac:spMkLst>
            <pc:docMk/>
            <pc:sldMk cId="0" sldId="262"/>
            <ac:spMk id="2" creationId="{E5A1065B-E543-99EC-8FC6-2F9AAA12A5E5}"/>
          </ac:spMkLst>
        </pc:spChg>
      </pc:sldChg>
      <pc:sldChg chg="addSp modSp setBg">
        <pc:chgData name="Rafael Werkema" userId="b39bc1ff-338a-4307-afa8-191e1d1a6edb" providerId="ADAL" clId="{905CCF47-DB25-4443-BA76-16D538173F94}" dt="2025-12-22T19:27:35.192" v="68" actId="1076"/>
        <pc:sldMkLst>
          <pc:docMk/>
          <pc:sldMk cId="0" sldId="263"/>
        </pc:sldMkLst>
        <pc:spChg chg="add mod">
          <ac:chgData name="Rafael Werkema" userId="b39bc1ff-338a-4307-afa8-191e1d1a6edb" providerId="ADAL" clId="{905CCF47-DB25-4443-BA76-16D538173F94}" dt="2025-12-22T19:27:35.192" v="68" actId="1076"/>
          <ac:spMkLst>
            <pc:docMk/>
            <pc:sldMk cId="0" sldId="263"/>
            <ac:spMk id="2" creationId="{254D76FB-6551-84AC-2DA2-DCE7945AC156}"/>
          </ac:spMkLst>
        </pc:spChg>
      </pc:sldChg>
      <pc:sldChg chg="addSp delSp modSp setBg">
        <pc:chgData name="Rafael Werkema" userId="b39bc1ff-338a-4307-afa8-191e1d1a6edb" providerId="ADAL" clId="{905CCF47-DB25-4443-BA76-16D538173F94}" dt="2025-12-22T19:28:32.952" v="80" actId="1076"/>
        <pc:sldMkLst>
          <pc:docMk/>
          <pc:sldMk cId="0" sldId="264"/>
        </pc:sldMkLst>
        <pc:spChg chg="add mod">
          <ac:chgData name="Rafael Werkema" userId="b39bc1ff-338a-4307-afa8-191e1d1a6edb" providerId="ADAL" clId="{905CCF47-DB25-4443-BA76-16D538173F94}" dt="2025-12-22T19:27:45.256" v="70" actId="1076"/>
          <ac:spMkLst>
            <pc:docMk/>
            <pc:sldMk cId="0" sldId="264"/>
            <ac:spMk id="2" creationId="{25C8FA2D-5058-9B83-EDAD-61B229C1BABB}"/>
          </ac:spMkLst>
        </pc:spChg>
        <pc:spChg chg="add mod">
          <ac:chgData name="Rafael Werkema" userId="b39bc1ff-338a-4307-afa8-191e1d1a6edb" providerId="ADAL" clId="{905CCF47-DB25-4443-BA76-16D538173F94}" dt="2025-12-22T19:28:25.354" v="78" actId="1076"/>
          <ac:spMkLst>
            <pc:docMk/>
            <pc:sldMk cId="0" sldId="264"/>
            <ac:spMk id="3" creationId="{B99C7375-5E5B-1101-F9C1-8752178B0FF3}"/>
          </ac:spMkLst>
        </pc:spChg>
        <pc:spChg chg="add mod">
          <ac:chgData name="Rafael Werkema" userId="b39bc1ff-338a-4307-afa8-191e1d1a6edb" providerId="ADAL" clId="{905CCF47-DB25-4443-BA76-16D538173F94}" dt="2025-12-22T19:28:25.354" v="78" actId="1076"/>
          <ac:spMkLst>
            <pc:docMk/>
            <pc:sldMk cId="0" sldId="264"/>
            <ac:spMk id="4" creationId="{A23CBBCC-E32A-EBA4-5646-3751F3FF4FD8}"/>
          </ac:spMkLst>
        </pc:spChg>
        <pc:spChg chg="add mod">
          <ac:chgData name="Rafael Werkema" userId="b39bc1ff-338a-4307-afa8-191e1d1a6edb" providerId="ADAL" clId="{905CCF47-DB25-4443-BA76-16D538173F94}" dt="2025-12-22T19:28:25.354" v="78" actId="1076"/>
          <ac:spMkLst>
            <pc:docMk/>
            <pc:sldMk cId="0" sldId="264"/>
            <ac:spMk id="5" creationId="{C3D52949-9DC5-C1C0-32B4-5256241675C8}"/>
          </ac:spMkLst>
        </pc:spChg>
        <pc:spChg chg="add mod">
          <ac:chgData name="Rafael Werkema" userId="b39bc1ff-338a-4307-afa8-191e1d1a6edb" providerId="ADAL" clId="{905CCF47-DB25-4443-BA76-16D538173F94}" dt="2025-12-22T19:28:32.952" v="80" actId="1076"/>
          <ac:spMkLst>
            <pc:docMk/>
            <pc:sldMk cId="0" sldId="264"/>
            <ac:spMk id="6" creationId="{645DDE75-61A6-1CB7-3C1C-39CA1E7A7D12}"/>
          </ac:spMkLst>
        </pc:spChg>
        <pc:spChg chg="add mod">
          <ac:chgData name="Rafael Werkema" userId="b39bc1ff-338a-4307-afa8-191e1d1a6edb" providerId="ADAL" clId="{905CCF47-DB25-4443-BA76-16D538173F94}" dt="2025-12-22T19:28:32.952" v="80" actId="1076"/>
          <ac:spMkLst>
            <pc:docMk/>
            <pc:sldMk cId="0" sldId="264"/>
            <ac:spMk id="7" creationId="{BE151BA6-EEF3-8754-628D-DEB6F56A9945}"/>
          </ac:spMkLst>
        </pc:spChg>
        <pc:spChg chg="add mod">
          <ac:chgData name="Rafael Werkema" userId="b39bc1ff-338a-4307-afa8-191e1d1a6edb" providerId="ADAL" clId="{905CCF47-DB25-4443-BA76-16D538173F94}" dt="2025-12-22T19:28:32.952" v="80" actId="1076"/>
          <ac:spMkLst>
            <pc:docMk/>
            <pc:sldMk cId="0" sldId="264"/>
            <ac:spMk id="8" creationId="{A1C002B2-59D1-09F4-7E51-73847A6E0D08}"/>
          </ac:spMkLst>
        </pc:spChg>
        <pc:spChg chg="add mod">
          <ac:chgData name="Rafael Werkema" userId="b39bc1ff-338a-4307-afa8-191e1d1a6edb" providerId="ADAL" clId="{905CCF47-DB25-4443-BA76-16D538173F94}" dt="2025-12-22T19:28:32.952" v="80" actId="1076"/>
          <ac:spMkLst>
            <pc:docMk/>
            <pc:sldMk cId="0" sldId="264"/>
            <ac:spMk id="9" creationId="{9C9781CA-C46B-9403-5122-5B0E987190C7}"/>
          </ac:spMkLst>
        </pc:spChg>
        <pc:spChg chg="add mod">
          <ac:chgData name="Rafael Werkema" userId="b39bc1ff-338a-4307-afa8-191e1d1a6edb" providerId="ADAL" clId="{905CCF47-DB25-4443-BA76-16D538173F94}" dt="2025-12-22T19:28:32.952" v="80" actId="1076"/>
          <ac:spMkLst>
            <pc:docMk/>
            <pc:sldMk cId="0" sldId="264"/>
            <ac:spMk id="10" creationId="{7AE8AF0C-6B1E-67D3-EB1D-42BF9B0A22FB}"/>
          </ac:spMkLst>
        </pc:spChg>
        <pc:spChg chg="mod">
          <ac:chgData name="Rafael Werkema" userId="b39bc1ff-338a-4307-afa8-191e1d1a6edb" providerId="ADAL" clId="{905CCF47-DB25-4443-BA76-16D538173F94}" dt="2025-12-22T19:27:51.696" v="71" actId="1076"/>
          <ac:spMkLst>
            <pc:docMk/>
            <pc:sldMk cId="0" sldId="264"/>
            <ac:spMk id="39" creationId="{78E1CA9B-F438-C8E4-79C2-75B018314531}"/>
          </ac:spMkLst>
        </pc:spChg>
        <pc:spChg chg="mod">
          <ac:chgData name="Rafael Werkema" userId="b39bc1ff-338a-4307-afa8-191e1d1a6edb" providerId="ADAL" clId="{905CCF47-DB25-4443-BA76-16D538173F94}" dt="2025-12-22T19:27:51.696" v="71" actId="1076"/>
          <ac:spMkLst>
            <pc:docMk/>
            <pc:sldMk cId="0" sldId="264"/>
            <ac:spMk id="40" creationId="{F3141F43-593D-9831-980E-6D1B5EEA30D6}"/>
          </ac:spMkLst>
        </pc:spChg>
        <pc:spChg chg="mod">
          <ac:chgData name="Rafael Werkema" userId="b39bc1ff-338a-4307-afa8-191e1d1a6edb" providerId="ADAL" clId="{905CCF47-DB25-4443-BA76-16D538173F94}" dt="2025-12-22T19:27:51.696" v="71" actId="1076"/>
          <ac:spMkLst>
            <pc:docMk/>
            <pc:sldMk cId="0" sldId="264"/>
            <ac:spMk id="41" creationId="{D5C0117E-D74C-9E57-532D-B37656C62BB6}"/>
          </ac:spMkLst>
        </pc:spChg>
        <pc:spChg chg="mod">
          <ac:chgData name="Rafael Werkema" userId="b39bc1ff-338a-4307-afa8-191e1d1a6edb" providerId="ADAL" clId="{905CCF47-DB25-4443-BA76-16D538173F94}" dt="2025-12-22T19:27:51.696" v="71" actId="1076"/>
          <ac:spMkLst>
            <pc:docMk/>
            <pc:sldMk cId="0" sldId="264"/>
            <ac:spMk id="42" creationId="{AD796FFB-5ABB-0D19-4D52-BBA838939E0C}"/>
          </ac:spMkLst>
        </pc:spChg>
        <pc:spChg chg="mod">
          <ac:chgData name="Rafael Werkema" userId="b39bc1ff-338a-4307-afa8-191e1d1a6edb" providerId="ADAL" clId="{905CCF47-DB25-4443-BA76-16D538173F94}" dt="2025-12-22T19:27:51.696" v="71" actId="1076"/>
          <ac:spMkLst>
            <pc:docMk/>
            <pc:sldMk cId="0" sldId="264"/>
            <ac:spMk id="43" creationId="{23489656-E575-600B-538B-411949FA9658}"/>
          </ac:spMkLst>
        </pc:spChg>
        <pc:spChg chg="mod">
          <ac:chgData name="Rafael Werkema" userId="b39bc1ff-338a-4307-afa8-191e1d1a6edb" providerId="ADAL" clId="{905CCF47-DB25-4443-BA76-16D538173F94}" dt="2025-12-22T19:27:51.696" v="71" actId="1076"/>
          <ac:spMkLst>
            <pc:docMk/>
            <pc:sldMk cId="0" sldId="264"/>
            <ac:spMk id="44" creationId="{34705852-D3CA-D121-2B80-032F16719EE9}"/>
          </ac:spMkLst>
        </pc:spChg>
        <pc:spChg chg="mod">
          <ac:chgData name="Rafael Werkema" userId="b39bc1ff-338a-4307-afa8-191e1d1a6edb" providerId="ADAL" clId="{905CCF47-DB25-4443-BA76-16D538173F94}" dt="2025-12-22T19:27:51.696" v="71" actId="1076"/>
          <ac:spMkLst>
            <pc:docMk/>
            <pc:sldMk cId="0" sldId="264"/>
            <ac:spMk id="45" creationId="{7CAE1336-5604-D5A2-02CC-D5F1C200ECC4}"/>
          </ac:spMkLst>
        </pc:spChg>
        <pc:spChg chg="mod">
          <ac:chgData name="Rafael Werkema" userId="b39bc1ff-338a-4307-afa8-191e1d1a6edb" providerId="ADAL" clId="{905CCF47-DB25-4443-BA76-16D538173F94}" dt="2025-12-22T19:28:13.736" v="75" actId="1076"/>
          <ac:spMkLst>
            <pc:docMk/>
            <pc:sldMk cId="0" sldId="264"/>
            <ac:spMk id="46" creationId="{573C5A28-3DD2-34E4-711D-828F985E4F91}"/>
          </ac:spMkLst>
        </pc:spChg>
        <pc:spChg chg="mod">
          <ac:chgData name="Rafael Werkema" userId="b39bc1ff-338a-4307-afa8-191e1d1a6edb" providerId="ADAL" clId="{905CCF47-DB25-4443-BA76-16D538173F94}" dt="2025-12-22T19:28:13.736" v="75" actId="1076"/>
          <ac:spMkLst>
            <pc:docMk/>
            <pc:sldMk cId="0" sldId="264"/>
            <ac:spMk id="47" creationId="{847352A9-06F1-8283-F7A6-C6888E99C968}"/>
          </ac:spMkLst>
        </pc:spChg>
        <pc:spChg chg="mod">
          <ac:chgData name="Rafael Werkema" userId="b39bc1ff-338a-4307-afa8-191e1d1a6edb" providerId="ADAL" clId="{905CCF47-DB25-4443-BA76-16D538173F94}" dt="2025-12-22T19:28:13.736" v="75" actId="1076"/>
          <ac:spMkLst>
            <pc:docMk/>
            <pc:sldMk cId="0" sldId="264"/>
            <ac:spMk id="48" creationId="{07E5885D-96BF-5966-A4BE-0D6A4C2DE800}"/>
          </ac:spMkLst>
        </pc:spChg>
        <pc:spChg chg="mod">
          <ac:chgData name="Rafael Werkema" userId="b39bc1ff-338a-4307-afa8-191e1d1a6edb" providerId="ADAL" clId="{905CCF47-DB25-4443-BA76-16D538173F94}" dt="2025-12-22T19:28:13.736" v="75" actId="1076"/>
          <ac:spMkLst>
            <pc:docMk/>
            <pc:sldMk cId="0" sldId="264"/>
            <ac:spMk id="49" creationId="{386D242D-251A-4436-2688-03AB4CA891FD}"/>
          </ac:spMkLst>
        </pc:spChg>
        <pc:spChg chg="mod">
          <ac:chgData name="Rafael Werkema" userId="b39bc1ff-338a-4307-afa8-191e1d1a6edb" providerId="ADAL" clId="{905CCF47-DB25-4443-BA76-16D538173F94}" dt="2025-12-22T19:28:13.736" v="75" actId="1076"/>
          <ac:spMkLst>
            <pc:docMk/>
            <pc:sldMk cId="0" sldId="264"/>
            <ac:spMk id="50" creationId="{B2E38620-CA89-79BF-D9A2-E85799C8E58D}"/>
          </ac:spMkLst>
        </pc:spChg>
        <pc:spChg chg="mod">
          <ac:chgData name="Rafael Werkema" userId="b39bc1ff-338a-4307-afa8-191e1d1a6edb" providerId="ADAL" clId="{905CCF47-DB25-4443-BA76-16D538173F94}" dt="2025-12-22T19:28:13.736" v="75" actId="1076"/>
          <ac:spMkLst>
            <pc:docMk/>
            <pc:sldMk cId="0" sldId="264"/>
            <ac:spMk id="51" creationId="{4A5B0E1E-18F4-DEDF-E84A-358B55DAEC6E}"/>
          </ac:spMkLst>
        </pc:spChg>
        <pc:spChg chg="mod">
          <ac:chgData name="Rafael Werkema" userId="b39bc1ff-338a-4307-afa8-191e1d1a6edb" providerId="ADAL" clId="{905CCF47-DB25-4443-BA76-16D538173F94}" dt="2025-12-22T19:28:13.736" v="75" actId="1076"/>
          <ac:spMkLst>
            <pc:docMk/>
            <pc:sldMk cId="0" sldId="264"/>
            <ac:spMk id="52" creationId="{B71AF1AE-8CAD-CAB9-247C-33A97440D146}"/>
          </ac:spMkLst>
        </pc:spChg>
        <pc:spChg chg="mod">
          <ac:chgData name="Rafael Werkema" userId="b39bc1ff-338a-4307-afa8-191e1d1a6edb" providerId="ADAL" clId="{905CCF47-DB25-4443-BA76-16D538173F94}" dt="2025-12-22T19:28:09.439" v="74" actId="1076"/>
          <ac:spMkLst>
            <pc:docMk/>
            <pc:sldMk cId="0" sldId="264"/>
            <ac:spMk id="53" creationId="{BF20EBFC-984C-8F09-EFA6-77FB62C60868}"/>
          </ac:spMkLst>
        </pc:spChg>
        <pc:spChg chg="mod">
          <ac:chgData name="Rafael Werkema" userId="b39bc1ff-338a-4307-afa8-191e1d1a6edb" providerId="ADAL" clId="{905CCF47-DB25-4443-BA76-16D538173F94}" dt="2025-12-22T19:28:09.439" v="74" actId="1076"/>
          <ac:spMkLst>
            <pc:docMk/>
            <pc:sldMk cId="0" sldId="264"/>
            <ac:spMk id="54" creationId="{DC4659F3-CDBD-2978-B13E-A195A46CD491}"/>
          </ac:spMkLst>
        </pc:spChg>
        <pc:spChg chg="mod">
          <ac:chgData name="Rafael Werkema" userId="b39bc1ff-338a-4307-afa8-191e1d1a6edb" providerId="ADAL" clId="{905CCF47-DB25-4443-BA76-16D538173F94}" dt="2025-12-22T19:28:09.439" v="74" actId="1076"/>
          <ac:spMkLst>
            <pc:docMk/>
            <pc:sldMk cId="0" sldId="264"/>
            <ac:spMk id="55" creationId="{BA6D7732-4944-735E-8D9C-B6E9E91E95A6}"/>
          </ac:spMkLst>
        </pc:spChg>
        <pc:spChg chg="mod">
          <ac:chgData name="Rafael Werkema" userId="b39bc1ff-338a-4307-afa8-191e1d1a6edb" providerId="ADAL" clId="{905CCF47-DB25-4443-BA76-16D538173F94}" dt="2025-12-22T19:28:09.439" v="74" actId="1076"/>
          <ac:spMkLst>
            <pc:docMk/>
            <pc:sldMk cId="0" sldId="264"/>
            <ac:spMk id="56" creationId="{808D5D52-6AE9-F4C2-36FC-D4B6FBC19ED0}"/>
          </ac:spMkLst>
        </pc:spChg>
        <pc:spChg chg="mod">
          <ac:chgData name="Rafael Werkema" userId="b39bc1ff-338a-4307-afa8-191e1d1a6edb" providerId="ADAL" clId="{905CCF47-DB25-4443-BA76-16D538173F94}" dt="2025-12-22T19:28:09.439" v="74" actId="1076"/>
          <ac:spMkLst>
            <pc:docMk/>
            <pc:sldMk cId="0" sldId="264"/>
            <ac:spMk id="57" creationId="{DBF732CD-AE57-9589-6014-90C1A1F4B504}"/>
          </ac:spMkLst>
        </pc:spChg>
        <pc:spChg chg="mod">
          <ac:chgData name="Rafael Werkema" userId="b39bc1ff-338a-4307-afa8-191e1d1a6edb" providerId="ADAL" clId="{905CCF47-DB25-4443-BA76-16D538173F94}" dt="2025-12-22T19:28:09.439" v="74" actId="1076"/>
          <ac:spMkLst>
            <pc:docMk/>
            <pc:sldMk cId="0" sldId="264"/>
            <ac:spMk id="58" creationId="{B8313CF2-5142-4C26-63EA-255A04B970C2}"/>
          </ac:spMkLst>
        </pc:spChg>
        <pc:spChg chg="mod">
          <ac:chgData name="Rafael Werkema" userId="b39bc1ff-338a-4307-afa8-191e1d1a6edb" providerId="ADAL" clId="{905CCF47-DB25-4443-BA76-16D538173F94}" dt="2025-12-22T19:28:09.439" v="74" actId="1076"/>
          <ac:spMkLst>
            <pc:docMk/>
            <pc:sldMk cId="0" sldId="264"/>
            <ac:spMk id="59" creationId="{63519414-5F51-7F92-7D87-59B86730D459}"/>
          </ac:spMkLst>
        </pc:spChg>
        <pc:spChg chg="del">
          <ac:chgData name="Rafael Werkema" userId="b39bc1ff-338a-4307-afa8-191e1d1a6edb" providerId="ADAL" clId="{905CCF47-DB25-4443-BA76-16D538173F94}" dt="2025-12-22T19:28:03.752" v="73" actId="478"/>
          <ac:spMkLst>
            <pc:docMk/>
            <pc:sldMk cId="0" sldId="264"/>
            <ac:spMk id="60" creationId="{D25EDC8D-F8B7-25AA-11BD-08089EC73F70}"/>
          </ac:spMkLst>
        </pc:spChg>
        <pc:spChg chg="del">
          <ac:chgData name="Rafael Werkema" userId="b39bc1ff-338a-4307-afa8-191e1d1a6edb" providerId="ADAL" clId="{905CCF47-DB25-4443-BA76-16D538173F94}" dt="2025-12-22T19:28:03.752" v="73" actId="478"/>
          <ac:spMkLst>
            <pc:docMk/>
            <pc:sldMk cId="0" sldId="264"/>
            <ac:spMk id="61" creationId="{0E10943B-6D0E-FFC2-04F9-0D40410AB1E6}"/>
          </ac:spMkLst>
        </pc:spChg>
        <pc:spChg chg="del">
          <ac:chgData name="Rafael Werkema" userId="b39bc1ff-338a-4307-afa8-191e1d1a6edb" providerId="ADAL" clId="{905CCF47-DB25-4443-BA76-16D538173F94}" dt="2025-12-22T19:28:03.752" v="73" actId="478"/>
          <ac:spMkLst>
            <pc:docMk/>
            <pc:sldMk cId="0" sldId="264"/>
            <ac:spMk id="62" creationId="{AA5F9A78-9EDD-9B6B-A8C6-7BFD5E5C1719}"/>
          </ac:spMkLst>
        </pc:spChg>
        <pc:spChg chg="del">
          <ac:chgData name="Rafael Werkema" userId="b39bc1ff-338a-4307-afa8-191e1d1a6edb" providerId="ADAL" clId="{905CCF47-DB25-4443-BA76-16D538173F94}" dt="2025-12-22T19:28:03.752" v="73" actId="478"/>
          <ac:spMkLst>
            <pc:docMk/>
            <pc:sldMk cId="0" sldId="264"/>
            <ac:spMk id="63" creationId="{2D523DD3-EAF6-BBB3-A653-25E6C1DE2BBA}"/>
          </ac:spMkLst>
        </pc:spChg>
        <pc:spChg chg="del">
          <ac:chgData name="Rafael Werkema" userId="b39bc1ff-338a-4307-afa8-191e1d1a6edb" providerId="ADAL" clId="{905CCF47-DB25-4443-BA76-16D538173F94}" dt="2025-12-22T19:28:03.752" v="73" actId="478"/>
          <ac:spMkLst>
            <pc:docMk/>
            <pc:sldMk cId="0" sldId="264"/>
            <ac:spMk id="64" creationId="{2169C9E8-FB96-3043-E77A-1D7D68EDC493}"/>
          </ac:spMkLst>
        </pc:spChg>
        <pc:spChg chg="del">
          <ac:chgData name="Rafael Werkema" userId="b39bc1ff-338a-4307-afa8-191e1d1a6edb" providerId="ADAL" clId="{905CCF47-DB25-4443-BA76-16D538173F94}" dt="2025-12-22T19:28:03.752" v="73" actId="478"/>
          <ac:spMkLst>
            <pc:docMk/>
            <pc:sldMk cId="0" sldId="264"/>
            <ac:spMk id="65" creationId="{B51BD0BC-2F7B-F1F4-0C83-A3454F50BAF7}"/>
          </ac:spMkLst>
        </pc:spChg>
        <pc:spChg chg="del">
          <ac:chgData name="Rafael Werkema" userId="b39bc1ff-338a-4307-afa8-191e1d1a6edb" providerId="ADAL" clId="{905CCF47-DB25-4443-BA76-16D538173F94}" dt="2025-12-22T19:28:03.752" v="73" actId="478"/>
          <ac:spMkLst>
            <pc:docMk/>
            <pc:sldMk cId="0" sldId="264"/>
            <ac:spMk id="66" creationId="{AF866B73-5839-562D-5771-40248CB41670}"/>
          </ac:spMkLst>
        </pc:spChg>
      </pc:sldChg>
      <pc:sldChg chg="addSp delSp modSp setBg">
        <pc:chgData name="Rafael Werkema" userId="b39bc1ff-338a-4307-afa8-191e1d1a6edb" providerId="ADAL" clId="{905CCF47-DB25-4443-BA76-16D538173F94}" dt="2025-12-22T19:30:25.520" v="84" actId="1076"/>
        <pc:sldMkLst>
          <pc:docMk/>
          <pc:sldMk cId="0" sldId="265"/>
        </pc:sldMkLst>
        <pc:spChg chg="add mod">
          <ac:chgData name="Rafael Werkema" userId="b39bc1ff-338a-4307-afa8-191e1d1a6edb" providerId="ADAL" clId="{905CCF47-DB25-4443-BA76-16D538173F94}" dt="2025-12-22T19:30:18.341" v="82"/>
          <ac:spMkLst>
            <pc:docMk/>
            <pc:sldMk cId="0" sldId="265"/>
            <ac:spMk id="2" creationId="{0F840CDB-6B10-59C3-F710-EA8150118DBB}"/>
          </ac:spMkLst>
        </pc:spChg>
        <pc:spChg chg="add mod">
          <ac:chgData name="Rafael Werkema" userId="b39bc1ff-338a-4307-afa8-191e1d1a6edb" providerId="ADAL" clId="{905CCF47-DB25-4443-BA76-16D538173F94}" dt="2025-12-22T19:30:18.341" v="82"/>
          <ac:spMkLst>
            <pc:docMk/>
            <pc:sldMk cId="0" sldId="265"/>
            <ac:spMk id="3" creationId="{FBEF8CB0-89EE-E4C9-CAD9-E61A28B7E362}"/>
          </ac:spMkLst>
        </pc:spChg>
        <pc:spChg chg="add mod">
          <ac:chgData name="Rafael Werkema" userId="b39bc1ff-338a-4307-afa8-191e1d1a6edb" providerId="ADAL" clId="{905CCF47-DB25-4443-BA76-16D538173F94}" dt="2025-12-22T19:30:18.341" v="82"/>
          <ac:spMkLst>
            <pc:docMk/>
            <pc:sldMk cId="0" sldId="265"/>
            <ac:spMk id="4" creationId="{7570782F-A766-80D2-21F3-B061701C5D3B}"/>
          </ac:spMkLst>
        </pc:spChg>
        <pc:spChg chg="add mod">
          <ac:chgData name="Rafael Werkema" userId="b39bc1ff-338a-4307-afa8-191e1d1a6edb" providerId="ADAL" clId="{905CCF47-DB25-4443-BA76-16D538173F94}" dt="2025-12-22T19:30:18.341" v="82"/>
          <ac:spMkLst>
            <pc:docMk/>
            <pc:sldMk cId="0" sldId="265"/>
            <ac:spMk id="5" creationId="{FB15A264-FAA9-B51E-34F7-17E98C716786}"/>
          </ac:spMkLst>
        </pc:spChg>
        <pc:spChg chg="add mod">
          <ac:chgData name="Rafael Werkema" userId="b39bc1ff-338a-4307-afa8-191e1d1a6edb" providerId="ADAL" clId="{905CCF47-DB25-4443-BA76-16D538173F94}" dt="2025-12-22T19:30:18.341" v="82"/>
          <ac:spMkLst>
            <pc:docMk/>
            <pc:sldMk cId="0" sldId="265"/>
            <ac:spMk id="6" creationId="{1CD2D76F-ECCA-04F0-B475-C050BC0BB7FC}"/>
          </ac:spMkLst>
        </pc:spChg>
        <pc:spChg chg="add mod">
          <ac:chgData name="Rafael Werkema" userId="b39bc1ff-338a-4307-afa8-191e1d1a6edb" providerId="ADAL" clId="{905CCF47-DB25-4443-BA76-16D538173F94}" dt="2025-12-22T19:30:25.520" v="84" actId="1076"/>
          <ac:spMkLst>
            <pc:docMk/>
            <pc:sldMk cId="0" sldId="265"/>
            <ac:spMk id="7" creationId="{DC689A2B-CC48-0534-CD7F-C6403DBEC4FA}"/>
          </ac:spMkLst>
        </pc:spChg>
        <pc:spChg chg="del">
          <ac:chgData name="Rafael Werkema" userId="b39bc1ff-338a-4307-afa8-191e1d1a6edb" providerId="ADAL" clId="{905CCF47-DB25-4443-BA76-16D538173F94}" dt="2025-12-22T19:28:43.875" v="81" actId="478"/>
          <ac:spMkLst>
            <pc:docMk/>
            <pc:sldMk cId="0" sldId="265"/>
            <ac:spMk id="34" creationId="{17CDE39E-8739-125E-493B-5C3BF37033DE}"/>
          </ac:spMkLst>
        </pc:spChg>
      </pc:sldChg>
      <pc:sldChg chg="addSp delSp modSp setBg">
        <pc:chgData name="Rafael Werkema" userId="b39bc1ff-338a-4307-afa8-191e1d1a6edb" providerId="ADAL" clId="{905CCF47-DB25-4443-BA76-16D538173F94}" dt="2025-12-22T19:31:22.296" v="91" actId="1076"/>
        <pc:sldMkLst>
          <pc:docMk/>
          <pc:sldMk cId="0" sldId="266"/>
        </pc:sldMkLst>
        <pc:spChg chg="add mod">
          <ac:chgData name="Rafael Werkema" userId="b39bc1ff-338a-4307-afa8-191e1d1a6edb" providerId="ADAL" clId="{905CCF47-DB25-4443-BA76-16D538173F94}" dt="2025-12-22T19:31:22.296" v="91" actId="1076"/>
          <ac:spMkLst>
            <pc:docMk/>
            <pc:sldMk cId="0" sldId="266"/>
            <ac:spMk id="2" creationId="{F8C0B099-EC60-7AF8-E63E-234EBC8A8531}"/>
          </ac:spMkLst>
        </pc:spChg>
        <pc:spChg chg="del">
          <ac:chgData name="Rafael Werkema" userId="b39bc1ff-338a-4307-afa8-191e1d1a6edb" providerId="ADAL" clId="{905CCF47-DB25-4443-BA76-16D538173F94}" dt="2025-12-22T19:30:33.845" v="85" actId="478"/>
          <ac:spMkLst>
            <pc:docMk/>
            <pc:sldMk cId="0" sldId="266"/>
            <ac:spMk id="37" creationId="{1F7B7223-1C42-8ED1-0C60-6E868C366B8C}"/>
          </ac:spMkLst>
        </pc:spChg>
        <pc:spChg chg="mod">
          <ac:chgData name="Rafael Werkema" userId="b39bc1ff-338a-4307-afa8-191e1d1a6edb" providerId="ADAL" clId="{905CCF47-DB25-4443-BA76-16D538173F94}" dt="2025-12-22T19:30:41.441" v="86" actId="1076"/>
          <ac:spMkLst>
            <pc:docMk/>
            <pc:sldMk cId="0" sldId="266"/>
            <ac:spMk id="40" creationId="{94F6AC72-AE59-8675-1C23-AFEDA2B11F66}"/>
          </ac:spMkLst>
        </pc:spChg>
        <pc:spChg chg="mod">
          <ac:chgData name="Rafael Werkema" userId="b39bc1ff-338a-4307-afa8-191e1d1a6edb" providerId="ADAL" clId="{905CCF47-DB25-4443-BA76-16D538173F94}" dt="2025-12-22T19:30:41.441" v="86" actId="1076"/>
          <ac:spMkLst>
            <pc:docMk/>
            <pc:sldMk cId="0" sldId="266"/>
            <ac:spMk id="41" creationId="{009BE066-8BB8-3162-18A9-3DED24ED9EF0}"/>
          </ac:spMkLst>
        </pc:spChg>
        <pc:spChg chg="mod">
          <ac:chgData name="Rafael Werkema" userId="b39bc1ff-338a-4307-afa8-191e1d1a6edb" providerId="ADAL" clId="{905CCF47-DB25-4443-BA76-16D538173F94}" dt="2025-12-22T19:30:41.441" v="86" actId="1076"/>
          <ac:spMkLst>
            <pc:docMk/>
            <pc:sldMk cId="0" sldId="266"/>
            <ac:spMk id="42" creationId="{37953EFA-D08B-91E2-D323-FB5DFF7C9B90}"/>
          </ac:spMkLst>
        </pc:spChg>
        <pc:spChg chg="mod">
          <ac:chgData name="Rafael Werkema" userId="b39bc1ff-338a-4307-afa8-191e1d1a6edb" providerId="ADAL" clId="{905CCF47-DB25-4443-BA76-16D538173F94}" dt="2025-12-22T19:30:41.441" v="86" actId="1076"/>
          <ac:spMkLst>
            <pc:docMk/>
            <pc:sldMk cId="0" sldId="266"/>
            <ac:spMk id="43" creationId="{76C5BAE8-61A6-6AB8-C19D-9438C7FB54CC}"/>
          </ac:spMkLst>
        </pc:spChg>
        <pc:spChg chg="mod">
          <ac:chgData name="Rafael Werkema" userId="b39bc1ff-338a-4307-afa8-191e1d1a6edb" providerId="ADAL" clId="{905CCF47-DB25-4443-BA76-16D538173F94}" dt="2025-12-22T19:30:41.441" v="86" actId="1076"/>
          <ac:spMkLst>
            <pc:docMk/>
            <pc:sldMk cId="0" sldId="266"/>
            <ac:spMk id="44" creationId="{39D84567-5FAD-C21B-FCEE-6F883552C135}"/>
          </ac:spMkLst>
        </pc:spChg>
        <pc:spChg chg="mod">
          <ac:chgData name="Rafael Werkema" userId="b39bc1ff-338a-4307-afa8-191e1d1a6edb" providerId="ADAL" clId="{905CCF47-DB25-4443-BA76-16D538173F94}" dt="2025-12-22T19:30:41.441" v="86" actId="1076"/>
          <ac:spMkLst>
            <pc:docMk/>
            <pc:sldMk cId="0" sldId="266"/>
            <ac:spMk id="45" creationId="{81A8E51A-C717-2FA3-01C2-223412B6EB58}"/>
          </ac:spMkLst>
        </pc:spChg>
        <pc:spChg chg="mod">
          <ac:chgData name="Rafael Werkema" userId="b39bc1ff-338a-4307-afa8-191e1d1a6edb" providerId="ADAL" clId="{905CCF47-DB25-4443-BA76-16D538173F94}" dt="2025-12-22T19:30:41.441" v="86" actId="1076"/>
          <ac:spMkLst>
            <pc:docMk/>
            <pc:sldMk cId="0" sldId="266"/>
            <ac:spMk id="46" creationId="{E2A02BA4-20B8-59F6-ACF6-06708FE293DD}"/>
          </ac:spMkLst>
        </pc:spChg>
        <pc:spChg chg="mod">
          <ac:chgData name="Rafael Werkema" userId="b39bc1ff-338a-4307-afa8-191e1d1a6edb" providerId="ADAL" clId="{905CCF47-DB25-4443-BA76-16D538173F94}" dt="2025-12-22T19:30:45.735" v="87" actId="1076"/>
          <ac:spMkLst>
            <pc:docMk/>
            <pc:sldMk cId="0" sldId="266"/>
            <ac:spMk id="47" creationId="{84A8D3FE-1CFF-95E2-D40C-9CDFD26D4D0F}"/>
          </ac:spMkLst>
        </pc:spChg>
        <pc:spChg chg="mod">
          <ac:chgData name="Rafael Werkema" userId="b39bc1ff-338a-4307-afa8-191e1d1a6edb" providerId="ADAL" clId="{905CCF47-DB25-4443-BA76-16D538173F94}" dt="2025-12-22T19:30:45.735" v="87" actId="1076"/>
          <ac:spMkLst>
            <pc:docMk/>
            <pc:sldMk cId="0" sldId="266"/>
            <ac:spMk id="48" creationId="{C59B68A2-3892-EA76-E624-5EF190A32625}"/>
          </ac:spMkLst>
        </pc:spChg>
        <pc:spChg chg="mod">
          <ac:chgData name="Rafael Werkema" userId="b39bc1ff-338a-4307-afa8-191e1d1a6edb" providerId="ADAL" clId="{905CCF47-DB25-4443-BA76-16D538173F94}" dt="2025-12-22T19:30:45.735" v="87" actId="1076"/>
          <ac:spMkLst>
            <pc:docMk/>
            <pc:sldMk cId="0" sldId="266"/>
            <ac:spMk id="49" creationId="{D22460E0-D33C-782B-6491-9A3A3800882E}"/>
          </ac:spMkLst>
        </pc:spChg>
        <pc:spChg chg="mod">
          <ac:chgData name="Rafael Werkema" userId="b39bc1ff-338a-4307-afa8-191e1d1a6edb" providerId="ADAL" clId="{905CCF47-DB25-4443-BA76-16D538173F94}" dt="2025-12-22T19:30:45.735" v="87" actId="1076"/>
          <ac:spMkLst>
            <pc:docMk/>
            <pc:sldMk cId="0" sldId="266"/>
            <ac:spMk id="50" creationId="{4D944E67-D2DD-21E1-51B8-2D248CD0295E}"/>
          </ac:spMkLst>
        </pc:spChg>
        <pc:spChg chg="mod">
          <ac:chgData name="Rafael Werkema" userId="b39bc1ff-338a-4307-afa8-191e1d1a6edb" providerId="ADAL" clId="{905CCF47-DB25-4443-BA76-16D538173F94}" dt="2025-12-22T19:30:45.735" v="87" actId="1076"/>
          <ac:spMkLst>
            <pc:docMk/>
            <pc:sldMk cId="0" sldId="266"/>
            <ac:spMk id="51" creationId="{ABCEEE94-52AC-3EA3-7674-84F027E435D9}"/>
          </ac:spMkLst>
        </pc:spChg>
        <pc:spChg chg="mod">
          <ac:chgData name="Rafael Werkema" userId="b39bc1ff-338a-4307-afa8-191e1d1a6edb" providerId="ADAL" clId="{905CCF47-DB25-4443-BA76-16D538173F94}" dt="2025-12-22T19:30:45.735" v="87" actId="1076"/>
          <ac:spMkLst>
            <pc:docMk/>
            <pc:sldMk cId="0" sldId="266"/>
            <ac:spMk id="52" creationId="{DC40C75D-9DBD-CBC5-C60C-0136B55B862C}"/>
          </ac:spMkLst>
        </pc:spChg>
        <pc:spChg chg="mod">
          <ac:chgData name="Rafael Werkema" userId="b39bc1ff-338a-4307-afa8-191e1d1a6edb" providerId="ADAL" clId="{905CCF47-DB25-4443-BA76-16D538173F94}" dt="2025-12-22T19:30:45.735" v="87" actId="1076"/>
          <ac:spMkLst>
            <pc:docMk/>
            <pc:sldMk cId="0" sldId="266"/>
            <ac:spMk id="53" creationId="{EA98BD7E-8599-FBA0-C9CC-F56256BCFFD1}"/>
          </ac:spMkLst>
        </pc:spChg>
        <pc:spChg chg="mod">
          <ac:chgData name="Rafael Werkema" userId="b39bc1ff-338a-4307-afa8-191e1d1a6edb" providerId="ADAL" clId="{905CCF47-DB25-4443-BA76-16D538173F94}" dt="2025-12-22T19:31:05.015" v="88" actId="1076"/>
          <ac:spMkLst>
            <pc:docMk/>
            <pc:sldMk cId="0" sldId="266"/>
            <ac:spMk id="54" creationId="{6649829A-76FF-1D1E-9E3E-108A865615EF}"/>
          </ac:spMkLst>
        </pc:spChg>
        <pc:spChg chg="mod">
          <ac:chgData name="Rafael Werkema" userId="b39bc1ff-338a-4307-afa8-191e1d1a6edb" providerId="ADAL" clId="{905CCF47-DB25-4443-BA76-16D538173F94}" dt="2025-12-22T19:31:05.015" v="88" actId="1076"/>
          <ac:spMkLst>
            <pc:docMk/>
            <pc:sldMk cId="0" sldId="266"/>
            <ac:spMk id="55" creationId="{B923CF15-BCC6-9885-12D1-35573C563CDF}"/>
          </ac:spMkLst>
        </pc:spChg>
        <pc:spChg chg="mod">
          <ac:chgData name="Rafael Werkema" userId="b39bc1ff-338a-4307-afa8-191e1d1a6edb" providerId="ADAL" clId="{905CCF47-DB25-4443-BA76-16D538173F94}" dt="2025-12-22T19:31:05.015" v="88" actId="1076"/>
          <ac:spMkLst>
            <pc:docMk/>
            <pc:sldMk cId="0" sldId="266"/>
            <ac:spMk id="56" creationId="{126420C9-67A1-25A0-8385-B626A618BB0E}"/>
          </ac:spMkLst>
        </pc:spChg>
        <pc:spChg chg="mod">
          <ac:chgData name="Rafael Werkema" userId="b39bc1ff-338a-4307-afa8-191e1d1a6edb" providerId="ADAL" clId="{905CCF47-DB25-4443-BA76-16D538173F94}" dt="2025-12-22T19:31:05.015" v="88" actId="1076"/>
          <ac:spMkLst>
            <pc:docMk/>
            <pc:sldMk cId="0" sldId="266"/>
            <ac:spMk id="57" creationId="{B143D600-FDD1-6BA1-F346-24FCC8C9DDCF}"/>
          </ac:spMkLst>
        </pc:spChg>
        <pc:spChg chg="mod">
          <ac:chgData name="Rafael Werkema" userId="b39bc1ff-338a-4307-afa8-191e1d1a6edb" providerId="ADAL" clId="{905CCF47-DB25-4443-BA76-16D538173F94}" dt="2025-12-22T19:31:05.015" v="88" actId="1076"/>
          <ac:spMkLst>
            <pc:docMk/>
            <pc:sldMk cId="0" sldId="266"/>
            <ac:spMk id="58" creationId="{26F4DF77-DF92-1311-9BD7-DA511CE74D55}"/>
          </ac:spMkLst>
        </pc:spChg>
        <pc:spChg chg="mod">
          <ac:chgData name="Rafael Werkema" userId="b39bc1ff-338a-4307-afa8-191e1d1a6edb" providerId="ADAL" clId="{905CCF47-DB25-4443-BA76-16D538173F94}" dt="2025-12-22T19:31:05.015" v="88" actId="1076"/>
          <ac:spMkLst>
            <pc:docMk/>
            <pc:sldMk cId="0" sldId="266"/>
            <ac:spMk id="59" creationId="{4E74CBD1-710E-0362-C3F5-314398D272DC}"/>
          </ac:spMkLst>
        </pc:spChg>
        <pc:spChg chg="mod">
          <ac:chgData name="Rafael Werkema" userId="b39bc1ff-338a-4307-afa8-191e1d1a6edb" providerId="ADAL" clId="{905CCF47-DB25-4443-BA76-16D538173F94}" dt="2025-12-22T19:31:05.015" v="88" actId="1076"/>
          <ac:spMkLst>
            <pc:docMk/>
            <pc:sldMk cId="0" sldId="266"/>
            <ac:spMk id="60" creationId="{593FCA10-210F-9168-D722-B699911C622D}"/>
          </ac:spMkLst>
        </pc:spChg>
        <pc:spChg chg="mod">
          <ac:chgData name="Rafael Werkema" userId="b39bc1ff-338a-4307-afa8-191e1d1a6edb" providerId="ADAL" clId="{905CCF47-DB25-4443-BA76-16D538173F94}" dt="2025-12-22T19:31:10.959" v="89" actId="1076"/>
          <ac:spMkLst>
            <pc:docMk/>
            <pc:sldMk cId="0" sldId="266"/>
            <ac:spMk id="61" creationId="{50E39165-6DCB-9165-6155-BACF09C11B6A}"/>
          </ac:spMkLst>
        </pc:spChg>
        <pc:spChg chg="mod">
          <ac:chgData name="Rafael Werkema" userId="b39bc1ff-338a-4307-afa8-191e1d1a6edb" providerId="ADAL" clId="{905CCF47-DB25-4443-BA76-16D538173F94}" dt="2025-12-22T19:31:10.959" v="89" actId="1076"/>
          <ac:spMkLst>
            <pc:docMk/>
            <pc:sldMk cId="0" sldId="266"/>
            <ac:spMk id="62" creationId="{30F3A529-7E0F-A6B5-A661-575E42340BC6}"/>
          </ac:spMkLst>
        </pc:spChg>
        <pc:spChg chg="mod">
          <ac:chgData name="Rafael Werkema" userId="b39bc1ff-338a-4307-afa8-191e1d1a6edb" providerId="ADAL" clId="{905CCF47-DB25-4443-BA76-16D538173F94}" dt="2025-12-22T19:31:10.959" v="89" actId="1076"/>
          <ac:spMkLst>
            <pc:docMk/>
            <pc:sldMk cId="0" sldId="266"/>
            <ac:spMk id="63" creationId="{02A5B804-5C73-0763-AE0D-688868BBD49E}"/>
          </ac:spMkLst>
        </pc:spChg>
        <pc:spChg chg="mod">
          <ac:chgData name="Rafael Werkema" userId="b39bc1ff-338a-4307-afa8-191e1d1a6edb" providerId="ADAL" clId="{905CCF47-DB25-4443-BA76-16D538173F94}" dt="2025-12-22T19:31:10.959" v="89" actId="1076"/>
          <ac:spMkLst>
            <pc:docMk/>
            <pc:sldMk cId="0" sldId="266"/>
            <ac:spMk id="64" creationId="{3F3458AE-0CAD-8146-0B4F-274A4DFD356A}"/>
          </ac:spMkLst>
        </pc:spChg>
        <pc:spChg chg="mod">
          <ac:chgData name="Rafael Werkema" userId="b39bc1ff-338a-4307-afa8-191e1d1a6edb" providerId="ADAL" clId="{905CCF47-DB25-4443-BA76-16D538173F94}" dt="2025-12-22T19:31:10.959" v="89" actId="1076"/>
          <ac:spMkLst>
            <pc:docMk/>
            <pc:sldMk cId="0" sldId="266"/>
            <ac:spMk id="65" creationId="{C0E66ED4-D1BB-0E8D-2B39-45A21078C197}"/>
          </ac:spMkLst>
        </pc:spChg>
        <pc:spChg chg="mod">
          <ac:chgData name="Rafael Werkema" userId="b39bc1ff-338a-4307-afa8-191e1d1a6edb" providerId="ADAL" clId="{905CCF47-DB25-4443-BA76-16D538173F94}" dt="2025-12-22T19:31:10.959" v="89" actId="1076"/>
          <ac:spMkLst>
            <pc:docMk/>
            <pc:sldMk cId="0" sldId="266"/>
            <ac:spMk id="66" creationId="{9481EF43-5B73-73E1-1207-6DD6289DF458}"/>
          </ac:spMkLst>
        </pc:spChg>
        <pc:spChg chg="mod">
          <ac:chgData name="Rafael Werkema" userId="b39bc1ff-338a-4307-afa8-191e1d1a6edb" providerId="ADAL" clId="{905CCF47-DB25-4443-BA76-16D538173F94}" dt="2025-12-22T19:31:10.959" v="89" actId="1076"/>
          <ac:spMkLst>
            <pc:docMk/>
            <pc:sldMk cId="0" sldId="266"/>
            <ac:spMk id="67" creationId="{AA2626D1-6A48-1A44-1D64-9A0FC50DA784}"/>
          </ac:spMkLst>
        </pc:spChg>
      </pc:sldChg>
      <pc:sldChg chg="addSp delSp modSp setBg">
        <pc:chgData name="Rafael Werkema" userId="b39bc1ff-338a-4307-afa8-191e1d1a6edb" providerId="ADAL" clId="{905CCF47-DB25-4443-BA76-16D538173F94}" dt="2025-12-22T19:32:39.686" v="94" actId="478"/>
        <pc:sldMkLst>
          <pc:docMk/>
          <pc:sldMk cId="0" sldId="267"/>
        </pc:sldMkLst>
        <pc:spChg chg="del">
          <ac:chgData name="Rafael Werkema" userId="b39bc1ff-338a-4307-afa8-191e1d1a6edb" providerId="ADAL" clId="{905CCF47-DB25-4443-BA76-16D538173F94}" dt="2025-12-22T19:32:39.686" v="94" actId="478"/>
          <ac:spMkLst>
            <pc:docMk/>
            <pc:sldMk cId="0" sldId="267"/>
            <ac:spMk id="2" creationId="{53A9973D-DDB9-1184-FF7B-DEF8A4E31D53}"/>
          </ac:spMkLst>
        </pc:spChg>
        <pc:spChg chg="add mod">
          <ac:chgData name="Rafael Werkema" userId="b39bc1ff-338a-4307-afa8-191e1d1a6edb" providerId="ADAL" clId="{905CCF47-DB25-4443-BA76-16D538173F94}" dt="2025-12-22T19:32:35.103" v="93" actId="1076"/>
          <ac:spMkLst>
            <pc:docMk/>
            <pc:sldMk cId="0" sldId="267"/>
            <ac:spMk id="8" creationId="{0035D895-9A8B-7FED-1A22-8BD910181F44}"/>
          </ac:spMkLst>
        </pc:spChg>
      </pc:sldChg>
      <pc:sldChg chg="addSp delSp modSp setBg">
        <pc:chgData name="Rafael Werkema" userId="b39bc1ff-338a-4307-afa8-191e1d1a6edb" providerId="ADAL" clId="{905CCF47-DB25-4443-BA76-16D538173F94}" dt="2025-12-22T19:32:57.495" v="97" actId="1076"/>
        <pc:sldMkLst>
          <pc:docMk/>
          <pc:sldMk cId="0" sldId="268"/>
        </pc:sldMkLst>
        <pc:spChg chg="add mod">
          <ac:chgData name="Rafael Werkema" userId="b39bc1ff-338a-4307-afa8-191e1d1a6edb" providerId="ADAL" clId="{905CCF47-DB25-4443-BA76-16D538173F94}" dt="2025-12-22T19:32:57.495" v="97" actId="1076"/>
          <ac:spMkLst>
            <pc:docMk/>
            <pc:sldMk cId="0" sldId="268"/>
            <ac:spMk id="2" creationId="{D04A6325-56C5-5509-1431-E29BA21DEDAE}"/>
          </ac:spMkLst>
        </pc:spChg>
        <pc:spChg chg="del">
          <ac:chgData name="Rafael Werkema" userId="b39bc1ff-338a-4307-afa8-191e1d1a6edb" providerId="ADAL" clId="{905CCF47-DB25-4443-BA76-16D538173F94}" dt="2025-12-22T19:32:51.017" v="95" actId="478"/>
          <ac:spMkLst>
            <pc:docMk/>
            <pc:sldMk cId="0" sldId="268"/>
            <ac:spMk id="35" creationId="{70F78886-7FC3-9BD2-16BE-A68D2BBF9A3C}"/>
          </ac:spMkLst>
        </pc:spChg>
      </pc:sldChg>
      <pc:sldChg chg="addSp delSp modSp setBg">
        <pc:chgData name="Rafael Werkema" userId="b39bc1ff-338a-4307-afa8-191e1d1a6edb" providerId="ADAL" clId="{905CCF47-DB25-4443-BA76-16D538173F94}" dt="2025-12-22T19:33:51.263" v="107" actId="1076"/>
        <pc:sldMkLst>
          <pc:docMk/>
          <pc:sldMk cId="0" sldId="269"/>
        </pc:sldMkLst>
        <pc:spChg chg="add mod">
          <ac:chgData name="Rafael Werkema" userId="b39bc1ff-338a-4307-afa8-191e1d1a6edb" providerId="ADAL" clId="{905CCF47-DB25-4443-BA76-16D538173F94}" dt="2025-12-22T19:33:30.328" v="104" actId="1076"/>
          <ac:spMkLst>
            <pc:docMk/>
            <pc:sldMk cId="0" sldId="269"/>
            <ac:spMk id="2" creationId="{174F1DD0-9416-FA2B-4A06-48C9BEA28907}"/>
          </ac:spMkLst>
        </pc:spChg>
        <pc:spChg chg="del">
          <ac:chgData name="Rafael Werkema" userId="b39bc1ff-338a-4307-afa8-191e1d1a6edb" providerId="ADAL" clId="{905CCF47-DB25-4443-BA76-16D538173F94}" dt="2025-12-22T19:33:03.947" v="98" actId="478"/>
          <ac:spMkLst>
            <pc:docMk/>
            <pc:sldMk cId="0" sldId="269"/>
            <ac:spMk id="37" creationId="{DF209B46-B7C2-CBE3-A769-AB86C4EE40C1}"/>
          </ac:spMkLst>
        </pc:spChg>
        <pc:spChg chg="mod">
          <ac:chgData name="Rafael Werkema" userId="b39bc1ff-338a-4307-afa8-191e1d1a6edb" providerId="ADAL" clId="{905CCF47-DB25-4443-BA76-16D538173F94}" dt="2025-12-22T19:33:44.808" v="106" actId="1076"/>
          <ac:spMkLst>
            <pc:docMk/>
            <pc:sldMk cId="0" sldId="269"/>
            <ac:spMk id="38" creationId="{B904F777-54D7-C1AE-7CDB-3BFD22176E4C}"/>
          </ac:spMkLst>
        </pc:spChg>
        <pc:spChg chg="mod">
          <ac:chgData name="Rafael Werkema" userId="b39bc1ff-338a-4307-afa8-191e1d1a6edb" providerId="ADAL" clId="{905CCF47-DB25-4443-BA76-16D538173F94}" dt="2025-12-22T19:33:08.318" v="99" actId="1076"/>
          <ac:spMkLst>
            <pc:docMk/>
            <pc:sldMk cId="0" sldId="269"/>
            <ac:spMk id="39" creationId="{6646893F-FB0B-FFD4-B657-7DB9FEF81AE3}"/>
          </ac:spMkLst>
        </pc:spChg>
        <pc:spChg chg="mod">
          <ac:chgData name="Rafael Werkema" userId="b39bc1ff-338a-4307-afa8-191e1d1a6edb" providerId="ADAL" clId="{905CCF47-DB25-4443-BA76-16D538173F94}" dt="2025-12-22T19:33:08.318" v="99" actId="1076"/>
          <ac:spMkLst>
            <pc:docMk/>
            <pc:sldMk cId="0" sldId="269"/>
            <ac:spMk id="40" creationId="{2A9265F6-48CF-9F29-BAAA-AC2128B29B5A}"/>
          </ac:spMkLst>
        </pc:spChg>
        <pc:spChg chg="mod">
          <ac:chgData name="Rafael Werkema" userId="b39bc1ff-338a-4307-afa8-191e1d1a6edb" providerId="ADAL" clId="{905CCF47-DB25-4443-BA76-16D538173F94}" dt="2025-12-22T19:33:08.318" v="99" actId="1076"/>
          <ac:spMkLst>
            <pc:docMk/>
            <pc:sldMk cId="0" sldId="269"/>
            <ac:spMk id="41" creationId="{CEDD2DAC-FE3A-90F2-73B1-69447A3541F0}"/>
          </ac:spMkLst>
        </pc:spChg>
        <pc:spChg chg="mod">
          <ac:chgData name="Rafael Werkema" userId="b39bc1ff-338a-4307-afa8-191e1d1a6edb" providerId="ADAL" clId="{905CCF47-DB25-4443-BA76-16D538173F94}" dt="2025-12-22T19:33:08.318" v="99" actId="1076"/>
          <ac:spMkLst>
            <pc:docMk/>
            <pc:sldMk cId="0" sldId="269"/>
            <ac:spMk id="42" creationId="{C94D6167-6AB1-A0A7-1F2B-3CB970EA4897}"/>
          </ac:spMkLst>
        </pc:spChg>
        <pc:spChg chg="mod">
          <ac:chgData name="Rafael Werkema" userId="b39bc1ff-338a-4307-afa8-191e1d1a6edb" providerId="ADAL" clId="{905CCF47-DB25-4443-BA76-16D538173F94}" dt="2025-12-22T19:33:08.318" v="99" actId="1076"/>
          <ac:spMkLst>
            <pc:docMk/>
            <pc:sldMk cId="0" sldId="269"/>
            <ac:spMk id="43" creationId="{E2951E82-9304-B095-D900-43F200C506FB}"/>
          </ac:spMkLst>
        </pc:spChg>
        <pc:spChg chg="mod">
          <ac:chgData name="Rafael Werkema" userId="b39bc1ff-338a-4307-afa8-191e1d1a6edb" providerId="ADAL" clId="{905CCF47-DB25-4443-BA76-16D538173F94}" dt="2025-12-22T19:33:51.263" v="107" actId="1076"/>
          <ac:spMkLst>
            <pc:docMk/>
            <pc:sldMk cId="0" sldId="269"/>
            <ac:spMk id="44" creationId="{06287C49-0438-49F4-CC21-2F698DD526B1}"/>
          </ac:spMkLst>
        </pc:spChg>
        <pc:spChg chg="mod">
          <ac:chgData name="Rafael Werkema" userId="b39bc1ff-338a-4307-afa8-191e1d1a6edb" providerId="ADAL" clId="{905CCF47-DB25-4443-BA76-16D538173F94}" dt="2025-12-22T19:33:44.808" v="106" actId="1076"/>
          <ac:spMkLst>
            <pc:docMk/>
            <pc:sldMk cId="0" sldId="269"/>
            <ac:spMk id="45" creationId="{17931871-3524-CEAA-9713-EF14F471085E}"/>
          </ac:spMkLst>
        </pc:spChg>
        <pc:spChg chg="mod">
          <ac:chgData name="Rafael Werkema" userId="b39bc1ff-338a-4307-afa8-191e1d1a6edb" providerId="ADAL" clId="{905CCF47-DB25-4443-BA76-16D538173F94}" dt="2025-12-22T19:33:14.168" v="100" actId="1076"/>
          <ac:spMkLst>
            <pc:docMk/>
            <pc:sldMk cId="0" sldId="269"/>
            <ac:spMk id="46" creationId="{EFE72E84-53C4-C3AE-CC2D-740587A537EC}"/>
          </ac:spMkLst>
        </pc:spChg>
        <pc:spChg chg="mod">
          <ac:chgData name="Rafael Werkema" userId="b39bc1ff-338a-4307-afa8-191e1d1a6edb" providerId="ADAL" clId="{905CCF47-DB25-4443-BA76-16D538173F94}" dt="2025-12-22T19:33:14.168" v="100" actId="1076"/>
          <ac:spMkLst>
            <pc:docMk/>
            <pc:sldMk cId="0" sldId="269"/>
            <ac:spMk id="47" creationId="{9B7525A8-F1F0-D34B-E003-74C2A428891E}"/>
          </ac:spMkLst>
        </pc:spChg>
        <pc:spChg chg="mod">
          <ac:chgData name="Rafael Werkema" userId="b39bc1ff-338a-4307-afa8-191e1d1a6edb" providerId="ADAL" clId="{905CCF47-DB25-4443-BA76-16D538173F94}" dt="2025-12-22T19:33:14.168" v="100" actId="1076"/>
          <ac:spMkLst>
            <pc:docMk/>
            <pc:sldMk cId="0" sldId="269"/>
            <ac:spMk id="48" creationId="{32C3D90D-6723-84DC-A477-22368DA23895}"/>
          </ac:spMkLst>
        </pc:spChg>
        <pc:spChg chg="mod">
          <ac:chgData name="Rafael Werkema" userId="b39bc1ff-338a-4307-afa8-191e1d1a6edb" providerId="ADAL" clId="{905CCF47-DB25-4443-BA76-16D538173F94}" dt="2025-12-22T19:33:14.168" v="100" actId="1076"/>
          <ac:spMkLst>
            <pc:docMk/>
            <pc:sldMk cId="0" sldId="269"/>
            <ac:spMk id="49" creationId="{E19AC18F-85AC-BE35-C8EF-195CD7D2DE9B}"/>
          </ac:spMkLst>
        </pc:spChg>
        <pc:spChg chg="mod">
          <ac:chgData name="Rafael Werkema" userId="b39bc1ff-338a-4307-afa8-191e1d1a6edb" providerId="ADAL" clId="{905CCF47-DB25-4443-BA76-16D538173F94}" dt="2025-12-22T19:33:14.168" v="100" actId="1076"/>
          <ac:spMkLst>
            <pc:docMk/>
            <pc:sldMk cId="0" sldId="269"/>
            <ac:spMk id="50" creationId="{F25CC069-248B-25C5-9C26-E22B836EF893}"/>
          </ac:spMkLst>
        </pc:spChg>
        <pc:spChg chg="mod">
          <ac:chgData name="Rafael Werkema" userId="b39bc1ff-338a-4307-afa8-191e1d1a6edb" providerId="ADAL" clId="{905CCF47-DB25-4443-BA76-16D538173F94}" dt="2025-12-22T19:33:51.263" v="107" actId="1076"/>
          <ac:spMkLst>
            <pc:docMk/>
            <pc:sldMk cId="0" sldId="269"/>
            <ac:spMk id="51" creationId="{40C135DE-F269-FADC-4415-185C7F0EAC75}"/>
          </ac:spMkLst>
        </pc:spChg>
        <pc:spChg chg="mod">
          <ac:chgData name="Rafael Werkema" userId="b39bc1ff-338a-4307-afa8-191e1d1a6edb" providerId="ADAL" clId="{905CCF47-DB25-4443-BA76-16D538173F94}" dt="2025-12-22T19:33:44.808" v="106" actId="1076"/>
          <ac:spMkLst>
            <pc:docMk/>
            <pc:sldMk cId="0" sldId="269"/>
            <ac:spMk id="52" creationId="{761E192D-6076-DCA1-3B66-4077B1FB207D}"/>
          </ac:spMkLst>
        </pc:spChg>
        <pc:spChg chg="mod">
          <ac:chgData name="Rafael Werkema" userId="b39bc1ff-338a-4307-afa8-191e1d1a6edb" providerId="ADAL" clId="{905CCF47-DB25-4443-BA76-16D538173F94}" dt="2025-12-22T19:33:19.127" v="101" actId="1076"/>
          <ac:spMkLst>
            <pc:docMk/>
            <pc:sldMk cId="0" sldId="269"/>
            <ac:spMk id="53" creationId="{983194E9-C3A6-D04C-6F04-15EB1D278470}"/>
          </ac:spMkLst>
        </pc:spChg>
        <pc:spChg chg="mod">
          <ac:chgData name="Rafael Werkema" userId="b39bc1ff-338a-4307-afa8-191e1d1a6edb" providerId="ADAL" clId="{905CCF47-DB25-4443-BA76-16D538173F94}" dt="2025-12-22T19:33:19.127" v="101" actId="1076"/>
          <ac:spMkLst>
            <pc:docMk/>
            <pc:sldMk cId="0" sldId="269"/>
            <ac:spMk id="54" creationId="{1D9DB318-C603-A7B8-9174-6295CF170C3B}"/>
          </ac:spMkLst>
        </pc:spChg>
        <pc:spChg chg="mod">
          <ac:chgData name="Rafael Werkema" userId="b39bc1ff-338a-4307-afa8-191e1d1a6edb" providerId="ADAL" clId="{905CCF47-DB25-4443-BA76-16D538173F94}" dt="2025-12-22T19:33:19.127" v="101" actId="1076"/>
          <ac:spMkLst>
            <pc:docMk/>
            <pc:sldMk cId="0" sldId="269"/>
            <ac:spMk id="55" creationId="{400A7C19-85DA-9B32-D8CD-E05BF6BC523B}"/>
          </ac:spMkLst>
        </pc:spChg>
        <pc:spChg chg="mod">
          <ac:chgData name="Rafael Werkema" userId="b39bc1ff-338a-4307-afa8-191e1d1a6edb" providerId="ADAL" clId="{905CCF47-DB25-4443-BA76-16D538173F94}" dt="2025-12-22T19:33:19.127" v="101" actId="1076"/>
          <ac:spMkLst>
            <pc:docMk/>
            <pc:sldMk cId="0" sldId="269"/>
            <ac:spMk id="56" creationId="{B2412449-170B-7531-7216-F1994358B0E3}"/>
          </ac:spMkLst>
        </pc:spChg>
        <pc:spChg chg="mod">
          <ac:chgData name="Rafael Werkema" userId="b39bc1ff-338a-4307-afa8-191e1d1a6edb" providerId="ADAL" clId="{905CCF47-DB25-4443-BA76-16D538173F94}" dt="2025-12-22T19:33:19.127" v="101" actId="1076"/>
          <ac:spMkLst>
            <pc:docMk/>
            <pc:sldMk cId="0" sldId="269"/>
            <ac:spMk id="57" creationId="{86329162-EA70-7D25-C926-F57A46B69E86}"/>
          </ac:spMkLst>
        </pc:spChg>
        <pc:spChg chg="mod">
          <ac:chgData name="Rafael Werkema" userId="b39bc1ff-338a-4307-afa8-191e1d1a6edb" providerId="ADAL" clId="{905CCF47-DB25-4443-BA76-16D538173F94}" dt="2025-12-22T19:33:51.263" v="107" actId="1076"/>
          <ac:spMkLst>
            <pc:docMk/>
            <pc:sldMk cId="0" sldId="269"/>
            <ac:spMk id="58" creationId="{6118949D-1234-57A3-13C7-9D01D3257D22}"/>
          </ac:spMkLst>
        </pc:spChg>
        <pc:spChg chg="mod">
          <ac:chgData name="Rafael Werkema" userId="b39bc1ff-338a-4307-afa8-191e1d1a6edb" providerId="ADAL" clId="{905CCF47-DB25-4443-BA76-16D538173F94}" dt="2025-12-22T19:33:44.808" v="106" actId="1076"/>
          <ac:spMkLst>
            <pc:docMk/>
            <pc:sldMk cId="0" sldId="269"/>
            <ac:spMk id="59" creationId="{59986F65-3B04-9560-914E-33BFEBA5300D}"/>
          </ac:spMkLst>
        </pc:spChg>
        <pc:spChg chg="mod">
          <ac:chgData name="Rafael Werkema" userId="b39bc1ff-338a-4307-afa8-191e1d1a6edb" providerId="ADAL" clId="{905CCF47-DB25-4443-BA76-16D538173F94}" dt="2025-12-22T19:33:23.240" v="102" actId="1076"/>
          <ac:spMkLst>
            <pc:docMk/>
            <pc:sldMk cId="0" sldId="269"/>
            <ac:spMk id="60" creationId="{C8D79D8F-DE98-6F32-75CF-ADEC1628F849}"/>
          </ac:spMkLst>
        </pc:spChg>
        <pc:spChg chg="mod">
          <ac:chgData name="Rafael Werkema" userId="b39bc1ff-338a-4307-afa8-191e1d1a6edb" providerId="ADAL" clId="{905CCF47-DB25-4443-BA76-16D538173F94}" dt="2025-12-22T19:33:23.240" v="102" actId="1076"/>
          <ac:spMkLst>
            <pc:docMk/>
            <pc:sldMk cId="0" sldId="269"/>
            <ac:spMk id="61" creationId="{63872085-01BA-B43B-4DDF-805903616DF7}"/>
          </ac:spMkLst>
        </pc:spChg>
        <pc:spChg chg="mod">
          <ac:chgData name="Rafael Werkema" userId="b39bc1ff-338a-4307-afa8-191e1d1a6edb" providerId="ADAL" clId="{905CCF47-DB25-4443-BA76-16D538173F94}" dt="2025-12-22T19:33:23.240" v="102" actId="1076"/>
          <ac:spMkLst>
            <pc:docMk/>
            <pc:sldMk cId="0" sldId="269"/>
            <ac:spMk id="62" creationId="{976DF8F3-D816-105B-8082-62611E16E10F}"/>
          </ac:spMkLst>
        </pc:spChg>
        <pc:spChg chg="mod">
          <ac:chgData name="Rafael Werkema" userId="b39bc1ff-338a-4307-afa8-191e1d1a6edb" providerId="ADAL" clId="{905CCF47-DB25-4443-BA76-16D538173F94}" dt="2025-12-22T19:33:23.240" v="102" actId="1076"/>
          <ac:spMkLst>
            <pc:docMk/>
            <pc:sldMk cId="0" sldId="269"/>
            <ac:spMk id="63" creationId="{3CCBFEE8-7F37-532B-60CB-D95F91FBE539}"/>
          </ac:spMkLst>
        </pc:spChg>
        <pc:spChg chg="mod">
          <ac:chgData name="Rafael Werkema" userId="b39bc1ff-338a-4307-afa8-191e1d1a6edb" providerId="ADAL" clId="{905CCF47-DB25-4443-BA76-16D538173F94}" dt="2025-12-22T19:33:23.240" v="102" actId="1076"/>
          <ac:spMkLst>
            <pc:docMk/>
            <pc:sldMk cId="0" sldId="269"/>
            <ac:spMk id="64" creationId="{625B9D74-C1CA-6B41-D2C4-F9F091A92772}"/>
          </ac:spMkLst>
        </pc:spChg>
        <pc:spChg chg="mod">
          <ac:chgData name="Rafael Werkema" userId="b39bc1ff-338a-4307-afa8-191e1d1a6edb" providerId="ADAL" clId="{905CCF47-DB25-4443-BA76-16D538173F94}" dt="2025-12-22T19:33:51.263" v="107" actId="1076"/>
          <ac:spMkLst>
            <pc:docMk/>
            <pc:sldMk cId="0" sldId="269"/>
            <ac:spMk id="65" creationId="{9F5A2478-BDDA-A0DC-18A1-A908E921BE99}"/>
          </ac:spMkLst>
        </pc:spChg>
        <pc:spChg chg="mod">
          <ac:chgData name="Rafael Werkema" userId="b39bc1ff-338a-4307-afa8-191e1d1a6edb" providerId="ADAL" clId="{905CCF47-DB25-4443-BA76-16D538173F94}" dt="2025-12-22T19:33:44.808" v="106" actId="1076"/>
          <ac:spMkLst>
            <pc:docMk/>
            <pc:sldMk cId="0" sldId="269"/>
            <ac:spMk id="66" creationId="{680954BE-5E42-371F-F38C-6EB96F3874DE}"/>
          </ac:spMkLst>
        </pc:spChg>
      </pc:sldChg>
      <pc:sldChg chg="addSp delSp modSp mod setBg">
        <pc:chgData name="Rafael Werkema" userId="b39bc1ff-338a-4307-afa8-191e1d1a6edb" providerId="ADAL" clId="{905CCF47-DB25-4443-BA76-16D538173F94}" dt="2025-12-22T19:35:14.895" v="112" actId="1076"/>
        <pc:sldMkLst>
          <pc:docMk/>
          <pc:sldMk cId="0" sldId="270"/>
        </pc:sldMkLst>
        <pc:spChg chg="del">
          <ac:chgData name="Rafael Werkema" userId="b39bc1ff-338a-4307-afa8-191e1d1a6edb" providerId="ADAL" clId="{905CCF47-DB25-4443-BA76-16D538173F94}" dt="2025-12-22T19:35:02.423" v="110" actId="478"/>
          <ac:spMkLst>
            <pc:docMk/>
            <pc:sldMk cId="0" sldId="270"/>
            <ac:spMk id="2" creationId="{2FE4B570-FFA0-9699-0B5E-A7BB005C701A}"/>
          </ac:spMkLst>
        </pc:spChg>
        <pc:spChg chg="add mod">
          <ac:chgData name="Rafael Werkema" userId="b39bc1ff-338a-4307-afa8-191e1d1a6edb" providerId="ADAL" clId="{905CCF47-DB25-4443-BA76-16D538173F94}" dt="2025-12-22T19:35:14.895" v="112" actId="1076"/>
          <ac:spMkLst>
            <pc:docMk/>
            <pc:sldMk cId="0" sldId="270"/>
            <ac:spMk id="10" creationId="{767ABA17-3E4F-6A6F-5601-07C43D03AFD9}"/>
          </ac:spMkLst>
        </pc:spChg>
        <pc:graphicFrameChg chg="add del modGraphic">
          <ac:chgData name="Rafael Werkema" userId="b39bc1ff-338a-4307-afa8-191e1d1a6edb" providerId="ADAL" clId="{905CCF47-DB25-4443-BA76-16D538173F94}" dt="2025-12-22T19:34:56.783" v="109" actId="27309"/>
          <ac:graphicFrameMkLst>
            <pc:docMk/>
            <pc:sldMk cId="0" sldId="270"/>
            <ac:graphicFrameMk id="9" creationId="{77AC3B96-B692-F134-1A5F-F1A3A5262AC0}"/>
          </ac:graphicFrameMkLst>
        </pc:graphicFrameChg>
      </pc:sldChg>
      <pc:sldChg chg="setBg">
        <pc:chgData name="Rafael Werkema" userId="b39bc1ff-338a-4307-afa8-191e1d1a6edb" providerId="ADAL" clId="{905CCF47-DB25-4443-BA76-16D538173F94}" dt="2025-12-22T19:20:15.041" v="33"/>
        <pc:sldMkLst>
          <pc:docMk/>
          <pc:sldMk cId="0" sldId="271"/>
        </pc:sldMkLst>
      </pc:sldChg>
      <pc:sldChg chg="setBg">
        <pc:chgData name="Rafael Werkema" userId="b39bc1ff-338a-4307-afa8-191e1d1a6edb" providerId="ADAL" clId="{905CCF47-DB25-4443-BA76-16D538173F94}" dt="2025-12-22T19:20:36.323" v="35"/>
        <pc:sldMkLst>
          <pc:docMk/>
          <pc:sldMk cId="0" sldId="273"/>
        </pc:sldMkLst>
      </pc:sldChg>
      <pc:sldChg chg="setBg">
        <pc:chgData name="Rafael Werkema" userId="b39bc1ff-338a-4307-afa8-191e1d1a6edb" providerId="ADAL" clId="{905CCF47-DB25-4443-BA76-16D538173F94}" dt="2025-12-22T19:20:50.635" v="37"/>
        <pc:sldMkLst>
          <pc:docMk/>
          <pc:sldMk cId="0" sldId="274"/>
        </pc:sldMkLst>
      </pc:sldChg>
      <pc:sldChg chg="setBg">
        <pc:chgData name="Rafael Werkema" userId="b39bc1ff-338a-4307-afa8-191e1d1a6edb" providerId="ADAL" clId="{905CCF47-DB25-4443-BA76-16D538173F94}" dt="2025-12-22T19:21:07.591" v="39"/>
        <pc:sldMkLst>
          <pc:docMk/>
          <pc:sldMk cId="0" sldId="275"/>
        </pc:sldMkLst>
      </pc:sldChg>
      <pc:sldChg chg="setBg">
        <pc:chgData name="Rafael Werkema" userId="b39bc1ff-338a-4307-afa8-191e1d1a6edb" providerId="ADAL" clId="{905CCF47-DB25-4443-BA76-16D538173F94}" dt="2025-12-22T19:21:23.881" v="41"/>
        <pc:sldMkLst>
          <pc:docMk/>
          <pc:sldMk cId="0" sldId="276"/>
        </pc:sldMkLst>
      </pc:sldChg>
      <pc:sldChg chg="setBg">
        <pc:chgData name="Rafael Werkema" userId="b39bc1ff-338a-4307-afa8-191e1d1a6edb" providerId="ADAL" clId="{905CCF47-DB25-4443-BA76-16D538173F94}" dt="2025-12-22T19:21:42.445" v="43"/>
        <pc:sldMkLst>
          <pc:docMk/>
          <pc:sldMk cId="0" sldId="277"/>
        </pc:sldMkLst>
      </pc:sldChg>
      <pc:sldChg chg="setBg">
        <pc:chgData name="Rafael Werkema" userId="b39bc1ff-338a-4307-afa8-191e1d1a6edb" providerId="ADAL" clId="{905CCF47-DB25-4443-BA76-16D538173F94}" dt="2025-12-22T19:22:12.165" v="45"/>
        <pc:sldMkLst>
          <pc:docMk/>
          <pc:sldMk cId="0" sldId="278"/>
        </pc:sldMkLst>
      </pc:sldChg>
      <pc:sldChg chg="setBg">
        <pc:chgData name="Rafael Werkema" userId="b39bc1ff-338a-4307-afa8-191e1d1a6edb" providerId="ADAL" clId="{905CCF47-DB25-4443-BA76-16D538173F94}" dt="2025-12-22T19:22:51.298" v="49"/>
        <pc:sldMkLst>
          <pc:docMk/>
          <pc:sldMk cId="0" sldId="279"/>
        </pc:sldMkLst>
      </pc:sldChg>
      <pc:sldChg chg="setBg">
        <pc:chgData name="Rafael Werkema" userId="b39bc1ff-338a-4307-afa8-191e1d1a6edb" providerId="ADAL" clId="{905CCF47-DB25-4443-BA76-16D538173F94}" dt="2025-12-22T19:22:25.892" v="47"/>
        <pc:sldMkLst>
          <pc:docMk/>
          <pc:sldMk cId="850717675" sldId="28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687C4-B84D-41EC-A5A4-726CC35791C1}" type="datetimeFigureOut">
              <a:rPr lang="pt-BR"/>
              <a:pPr>
                <a:defRPr/>
              </a:pPr>
              <a:t>22/12/2025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AC719-A40E-43CE-AE8A-2731BF2625C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7849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52C76-6685-4ADC-972A-D3F18BE0CBA5}" type="datetimeFigureOut">
              <a:rPr lang="pt-BR"/>
              <a:pPr>
                <a:defRPr/>
              </a:pPr>
              <a:t>22/12/2025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37CA8-67B0-4778-8E8B-B6220EB603B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5100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63973-6B50-4ED4-9423-6F0DF26CD4A3}" type="datetimeFigureOut">
              <a:rPr lang="pt-BR"/>
              <a:pPr>
                <a:defRPr/>
              </a:pPr>
              <a:t>22/12/2025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4F578-AE47-42D4-9F02-A97EE419EB5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0803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B1865-3FDF-49BC-B2AE-34E2E22D636E}" type="datetimeFigureOut">
              <a:rPr lang="pt-BR"/>
              <a:pPr>
                <a:defRPr/>
              </a:pPr>
              <a:t>22/12/2025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873A4-1503-4461-8D2B-0D442B362D5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767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B10A4-E068-4CEC-A1D6-5BC19980A1E6}" type="datetimeFigureOut">
              <a:rPr lang="pt-BR"/>
              <a:pPr>
                <a:defRPr/>
              </a:pPr>
              <a:t>22/12/2025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80A5F-02CA-4C62-8C4D-4F3B08F7D56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0582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16C60-02A2-46A3-A7FC-38274518413D}" type="datetimeFigureOut">
              <a:rPr lang="pt-BR"/>
              <a:pPr>
                <a:defRPr/>
              </a:pPr>
              <a:t>22/12/2025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FF770-7F64-4784-BF87-A8D49C19336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2444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756FC-AB31-421C-B2CB-7ED9CF6B0C0A}" type="datetimeFigureOut">
              <a:rPr lang="pt-BR"/>
              <a:pPr>
                <a:defRPr/>
              </a:pPr>
              <a:t>22/12/2025</a:t>
            </a:fld>
            <a:endParaRPr lang="pt-B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EF410-D207-4BA1-BC3F-5EEA830B4F8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5527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7D0B4-2235-46E4-9C5B-DE77E170D6BF}" type="datetimeFigureOut">
              <a:rPr lang="pt-BR"/>
              <a:pPr>
                <a:defRPr/>
              </a:pPr>
              <a:t>22/12/2025</a:t>
            </a:fld>
            <a:endParaRPr lang="pt-B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D9211-DDC9-415E-9E17-45CFB07DF21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1032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82C87-FF8F-4743-A41F-8CF08F4BCC9A}" type="datetimeFigureOut">
              <a:rPr lang="pt-BR"/>
              <a:pPr>
                <a:defRPr/>
              </a:pPr>
              <a:t>22/12/2025</a:t>
            </a:fld>
            <a:endParaRPr lang="pt-B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8A7C0-FEB6-40BC-BCC8-C714DB7644D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4274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5078D-8F17-49DD-93FA-47129A990BE6}" type="datetimeFigureOut">
              <a:rPr lang="pt-BR"/>
              <a:pPr>
                <a:defRPr/>
              </a:pPr>
              <a:t>22/12/2025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6E78A-3F81-4314-A02E-87BACCDCF62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32073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t-BR" noProof="0"/>
              <a:t>Clique no ícone para adicionar uma imagem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41338-63DE-4FFE-8060-49E9F4B4DEA1}" type="datetimeFigureOut">
              <a:rPr lang="pt-BR"/>
              <a:pPr>
                <a:defRPr/>
              </a:pPr>
              <a:t>22/12/2025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4EC79-8681-4DBB-9EA8-C4E836FAE8D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106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81038" y="365125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 título mestre</a:t>
            </a:r>
            <a:endParaRPr lang="en-US" altLang="pt-BR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Editar estilos de texto Mestre</a:t>
            </a:r>
          </a:p>
          <a:p>
            <a:pPr lvl="1"/>
            <a:r>
              <a:rPr lang="pt-BR" altLang="pt-BR"/>
              <a:t>Segundo nível</a:t>
            </a:r>
          </a:p>
          <a:p>
            <a:pPr lvl="2"/>
            <a:r>
              <a:rPr lang="pt-BR" altLang="pt-BR"/>
              <a:t>Terceiro nível</a:t>
            </a:r>
          </a:p>
          <a:p>
            <a:pPr lvl="3"/>
            <a:r>
              <a:rPr lang="pt-BR" altLang="pt-BR"/>
              <a:t>Quarto nível</a:t>
            </a:r>
          </a:p>
          <a:p>
            <a:pPr lvl="4"/>
            <a:r>
              <a:rPr lang="pt-BR" altLang="pt-BR"/>
              <a:t>Quinto nível</a:t>
            </a:r>
            <a:endParaRPr lang="en-US" alt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731B5C-5A33-4141-8372-77BF01B7A557}" type="datetimeFigureOut">
              <a:rPr lang="pt-BR"/>
              <a:pPr>
                <a:defRPr/>
              </a:pPr>
              <a:t>22/12/2025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4B82931-D268-4B16-967D-E9775E4CD1C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CaixaDeTexto 3"/>
          <p:cNvSpPr txBox="1">
            <a:spLocks noChangeArrowheads="1"/>
          </p:cNvSpPr>
          <p:nvPr/>
        </p:nvSpPr>
        <p:spPr bwMode="auto">
          <a:xfrm>
            <a:off x="4030543" y="279430"/>
            <a:ext cx="4064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BR" altLang="pt-BR" dirty="0"/>
              <a:t>Digite aqui seu nome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CaixaDeTexto 71">
            <a:extLst>
              <a:ext uri="{FF2B5EF4-FFF2-40B4-BE49-F238E27FC236}">
                <a16:creationId xmlns:a16="http://schemas.microsoft.com/office/drawing/2014/main" id="{38914CBF-DA92-135A-9E3B-4086A9B58D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6" name="CaixaDeTexto 71">
            <a:extLst>
              <a:ext uri="{FF2B5EF4-FFF2-40B4-BE49-F238E27FC236}">
                <a16:creationId xmlns:a16="http://schemas.microsoft.com/office/drawing/2014/main" id="{ACB926BE-5A98-CD3E-0673-160CD0ABE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7" name="CaixaDeTexto 71">
            <a:extLst>
              <a:ext uri="{FF2B5EF4-FFF2-40B4-BE49-F238E27FC236}">
                <a16:creationId xmlns:a16="http://schemas.microsoft.com/office/drawing/2014/main" id="{83632D6B-E3BE-77E5-BB4F-D3E5D8068B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8" name="CaixaDeTexto 71">
            <a:extLst>
              <a:ext uri="{FF2B5EF4-FFF2-40B4-BE49-F238E27FC236}">
                <a16:creationId xmlns:a16="http://schemas.microsoft.com/office/drawing/2014/main" id="{3C5C87DD-3BE0-E2B3-0650-98ED52DDBC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71">
            <a:extLst>
              <a:ext uri="{FF2B5EF4-FFF2-40B4-BE49-F238E27FC236}">
                <a16:creationId xmlns:a16="http://schemas.microsoft.com/office/drawing/2014/main" id="{56A5D154-DA65-07D6-F055-F285C3C91C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71">
            <a:extLst>
              <a:ext uri="{FF2B5EF4-FFF2-40B4-BE49-F238E27FC236}">
                <a16:creationId xmlns:a16="http://schemas.microsoft.com/office/drawing/2014/main" id="{340EFB52-81D4-F295-50C9-41BC5ADFDC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1" name="CaixaDeTexto 71">
            <a:extLst>
              <a:ext uri="{FF2B5EF4-FFF2-40B4-BE49-F238E27FC236}">
                <a16:creationId xmlns:a16="http://schemas.microsoft.com/office/drawing/2014/main" id="{7CCF5351-31A4-1D4B-0C88-C0BED2CB33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71">
            <a:extLst>
              <a:ext uri="{FF2B5EF4-FFF2-40B4-BE49-F238E27FC236}">
                <a16:creationId xmlns:a16="http://schemas.microsoft.com/office/drawing/2014/main" id="{B2941962-C81A-5EAE-994E-6900D20CA1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263F7E65-85C6-10F9-6BC9-1A05A51B8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4" name="CaixaDeTexto 71">
            <a:extLst>
              <a:ext uri="{FF2B5EF4-FFF2-40B4-BE49-F238E27FC236}">
                <a16:creationId xmlns:a16="http://schemas.microsoft.com/office/drawing/2014/main" id="{10BA921C-18E6-27C2-4A52-285809E293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5" name="CaixaDeTexto 71">
            <a:extLst>
              <a:ext uri="{FF2B5EF4-FFF2-40B4-BE49-F238E27FC236}">
                <a16:creationId xmlns:a16="http://schemas.microsoft.com/office/drawing/2014/main" id="{018AD975-D286-0F8F-EC83-FCE42E2164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71">
            <a:extLst>
              <a:ext uri="{FF2B5EF4-FFF2-40B4-BE49-F238E27FC236}">
                <a16:creationId xmlns:a16="http://schemas.microsoft.com/office/drawing/2014/main" id="{A4F541A2-A7C3-2787-3C6F-DE2CBB7B08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71">
            <a:extLst>
              <a:ext uri="{FF2B5EF4-FFF2-40B4-BE49-F238E27FC236}">
                <a16:creationId xmlns:a16="http://schemas.microsoft.com/office/drawing/2014/main" id="{E6F728C7-A537-0AC8-0758-15F6D9AA23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8" name="CaixaDeTexto 71">
            <a:extLst>
              <a:ext uri="{FF2B5EF4-FFF2-40B4-BE49-F238E27FC236}">
                <a16:creationId xmlns:a16="http://schemas.microsoft.com/office/drawing/2014/main" id="{AB8BE2AE-C3E3-DC78-2A4D-36F60FDD7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71">
            <a:extLst>
              <a:ext uri="{FF2B5EF4-FFF2-40B4-BE49-F238E27FC236}">
                <a16:creationId xmlns:a16="http://schemas.microsoft.com/office/drawing/2014/main" id="{1DA859D9-8A40-BB0A-D730-906DB69E1D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1443185D-B5C2-8FE4-D631-D94F8BC9A9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" name="CaixaDeTexto 71">
            <a:extLst>
              <a:ext uri="{FF2B5EF4-FFF2-40B4-BE49-F238E27FC236}">
                <a16:creationId xmlns:a16="http://schemas.microsoft.com/office/drawing/2014/main" id="{5DCA8CCE-591C-2651-D9A3-D511FF75B7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2" name="CaixaDeTexto 71">
            <a:extLst>
              <a:ext uri="{FF2B5EF4-FFF2-40B4-BE49-F238E27FC236}">
                <a16:creationId xmlns:a16="http://schemas.microsoft.com/office/drawing/2014/main" id="{D0CB50D5-F9A7-E78D-98AF-6C19A23052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71">
            <a:extLst>
              <a:ext uri="{FF2B5EF4-FFF2-40B4-BE49-F238E27FC236}">
                <a16:creationId xmlns:a16="http://schemas.microsoft.com/office/drawing/2014/main" id="{6ED51226-A0A7-EC0F-D427-5B466C420E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71">
            <a:extLst>
              <a:ext uri="{FF2B5EF4-FFF2-40B4-BE49-F238E27FC236}">
                <a16:creationId xmlns:a16="http://schemas.microsoft.com/office/drawing/2014/main" id="{37645B8D-7791-7FCE-6E87-BF15153C30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5" name="CaixaDeTexto 71">
            <a:extLst>
              <a:ext uri="{FF2B5EF4-FFF2-40B4-BE49-F238E27FC236}">
                <a16:creationId xmlns:a16="http://schemas.microsoft.com/office/drawing/2014/main" id="{3BEB1E52-9B21-0940-5718-063A413AD3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71">
            <a:extLst>
              <a:ext uri="{FF2B5EF4-FFF2-40B4-BE49-F238E27FC236}">
                <a16:creationId xmlns:a16="http://schemas.microsoft.com/office/drawing/2014/main" id="{787601AB-A64C-F4B1-670B-F19031D37C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4543FD3C-5036-2148-7A35-65924BA5E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8" name="CaixaDeTexto 71">
            <a:extLst>
              <a:ext uri="{FF2B5EF4-FFF2-40B4-BE49-F238E27FC236}">
                <a16:creationId xmlns:a16="http://schemas.microsoft.com/office/drawing/2014/main" id="{B31C134E-EF4C-1100-FD0F-FC827089CC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9" name="CaixaDeTexto 71">
            <a:extLst>
              <a:ext uri="{FF2B5EF4-FFF2-40B4-BE49-F238E27FC236}">
                <a16:creationId xmlns:a16="http://schemas.microsoft.com/office/drawing/2014/main" id="{19052DCA-E5F4-4A6E-6758-124914DD27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71">
            <a:extLst>
              <a:ext uri="{FF2B5EF4-FFF2-40B4-BE49-F238E27FC236}">
                <a16:creationId xmlns:a16="http://schemas.microsoft.com/office/drawing/2014/main" id="{DDA737C3-010A-A08A-7222-3D8E7A56C9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71">
            <a:extLst>
              <a:ext uri="{FF2B5EF4-FFF2-40B4-BE49-F238E27FC236}">
                <a16:creationId xmlns:a16="http://schemas.microsoft.com/office/drawing/2014/main" id="{64D502F0-40F4-002A-FE3B-2232E07B3E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2" name="CaixaDeTexto 71">
            <a:extLst>
              <a:ext uri="{FF2B5EF4-FFF2-40B4-BE49-F238E27FC236}">
                <a16:creationId xmlns:a16="http://schemas.microsoft.com/office/drawing/2014/main" id="{7F2EE690-719F-65D3-75B7-24F0A40060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3" name="CaixaDeTexto 71">
            <a:extLst>
              <a:ext uri="{FF2B5EF4-FFF2-40B4-BE49-F238E27FC236}">
                <a16:creationId xmlns:a16="http://schemas.microsoft.com/office/drawing/2014/main" id="{A4A98B52-ECF9-55E6-2CC2-39E3E40F5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4" name="CaixaDeTexto 71">
            <a:extLst>
              <a:ext uri="{FF2B5EF4-FFF2-40B4-BE49-F238E27FC236}">
                <a16:creationId xmlns:a16="http://schemas.microsoft.com/office/drawing/2014/main" id="{81566A09-D1CD-1759-D38F-650AC59846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" name="CaixaDeTexto 71">
            <a:extLst>
              <a:ext uri="{FF2B5EF4-FFF2-40B4-BE49-F238E27FC236}">
                <a16:creationId xmlns:a16="http://schemas.microsoft.com/office/drawing/2014/main" id="{DC689A2B-CC48-0534-CD7F-C6403DBEC4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1239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aixaDeTexto 71">
            <a:extLst>
              <a:ext uri="{FF2B5EF4-FFF2-40B4-BE49-F238E27FC236}">
                <a16:creationId xmlns:a16="http://schemas.microsoft.com/office/drawing/2014/main" id="{6FD1F8E3-008C-F164-B51E-A6FC959886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71">
            <a:extLst>
              <a:ext uri="{FF2B5EF4-FFF2-40B4-BE49-F238E27FC236}">
                <a16:creationId xmlns:a16="http://schemas.microsoft.com/office/drawing/2014/main" id="{7042176E-0438-E8C4-A1CF-D3252E96A3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71">
            <a:extLst>
              <a:ext uri="{FF2B5EF4-FFF2-40B4-BE49-F238E27FC236}">
                <a16:creationId xmlns:a16="http://schemas.microsoft.com/office/drawing/2014/main" id="{94F6AC72-AE59-8675-1C23-AFEDA2B11F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248330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1" name="CaixaDeTexto 71">
            <a:extLst>
              <a:ext uri="{FF2B5EF4-FFF2-40B4-BE49-F238E27FC236}">
                <a16:creationId xmlns:a16="http://schemas.microsoft.com/office/drawing/2014/main" id="{009BE066-8BB8-3162-18A9-3DED24ED9E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248330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71">
            <a:extLst>
              <a:ext uri="{FF2B5EF4-FFF2-40B4-BE49-F238E27FC236}">
                <a16:creationId xmlns:a16="http://schemas.microsoft.com/office/drawing/2014/main" id="{37953EFA-D08B-91E2-D323-FB5DFF7C9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248330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76C5BAE8-61A6-6AB8-C19D-9438C7FB54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248330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4" name="CaixaDeTexto 71">
            <a:extLst>
              <a:ext uri="{FF2B5EF4-FFF2-40B4-BE49-F238E27FC236}">
                <a16:creationId xmlns:a16="http://schemas.microsoft.com/office/drawing/2014/main" id="{39D84567-5FAD-C21B-FCEE-6F883552C1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248330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5" name="CaixaDeTexto 71">
            <a:extLst>
              <a:ext uri="{FF2B5EF4-FFF2-40B4-BE49-F238E27FC236}">
                <a16:creationId xmlns:a16="http://schemas.microsoft.com/office/drawing/2014/main" id="{81A8E51A-C717-2FA3-01C2-223412B6EB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248330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71">
            <a:extLst>
              <a:ext uri="{FF2B5EF4-FFF2-40B4-BE49-F238E27FC236}">
                <a16:creationId xmlns:a16="http://schemas.microsoft.com/office/drawing/2014/main" id="{E2A02BA4-20B8-59F6-ACF6-06708FE293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248330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71">
            <a:extLst>
              <a:ext uri="{FF2B5EF4-FFF2-40B4-BE49-F238E27FC236}">
                <a16:creationId xmlns:a16="http://schemas.microsoft.com/office/drawing/2014/main" id="{84A8D3FE-1CFF-95E2-D40C-9CDFD26D4D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336704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8" name="CaixaDeTexto 71">
            <a:extLst>
              <a:ext uri="{FF2B5EF4-FFF2-40B4-BE49-F238E27FC236}">
                <a16:creationId xmlns:a16="http://schemas.microsoft.com/office/drawing/2014/main" id="{C59B68A2-3892-EA76-E624-5EF190A326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336704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71">
            <a:extLst>
              <a:ext uri="{FF2B5EF4-FFF2-40B4-BE49-F238E27FC236}">
                <a16:creationId xmlns:a16="http://schemas.microsoft.com/office/drawing/2014/main" id="{D22460E0-D33C-782B-6491-9A3A380088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336704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4D944E67-D2DD-21E1-51B8-2D248CD029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336704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" name="CaixaDeTexto 71">
            <a:extLst>
              <a:ext uri="{FF2B5EF4-FFF2-40B4-BE49-F238E27FC236}">
                <a16:creationId xmlns:a16="http://schemas.microsoft.com/office/drawing/2014/main" id="{ABCEEE94-52AC-3EA3-7674-84F027E43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336704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2" name="CaixaDeTexto 71">
            <a:extLst>
              <a:ext uri="{FF2B5EF4-FFF2-40B4-BE49-F238E27FC236}">
                <a16:creationId xmlns:a16="http://schemas.microsoft.com/office/drawing/2014/main" id="{DC40C75D-9DBD-CBC5-C60C-0136B55B86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336704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71">
            <a:extLst>
              <a:ext uri="{FF2B5EF4-FFF2-40B4-BE49-F238E27FC236}">
                <a16:creationId xmlns:a16="http://schemas.microsoft.com/office/drawing/2014/main" id="{EA98BD7E-8599-FBA0-C9CC-F56256BCFF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336704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71">
            <a:extLst>
              <a:ext uri="{FF2B5EF4-FFF2-40B4-BE49-F238E27FC236}">
                <a16:creationId xmlns:a16="http://schemas.microsoft.com/office/drawing/2014/main" id="{6649829A-76FF-1D1E-9E3E-108A865615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425078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5" name="CaixaDeTexto 71">
            <a:extLst>
              <a:ext uri="{FF2B5EF4-FFF2-40B4-BE49-F238E27FC236}">
                <a16:creationId xmlns:a16="http://schemas.microsoft.com/office/drawing/2014/main" id="{B923CF15-BCC6-9885-12D1-35573C563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425078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71">
            <a:extLst>
              <a:ext uri="{FF2B5EF4-FFF2-40B4-BE49-F238E27FC236}">
                <a16:creationId xmlns:a16="http://schemas.microsoft.com/office/drawing/2014/main" id="{126420C9-67A1-25A0-8385-B626A618BB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425078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B143D600-FDD1-6BA1-F346-24FCC8C9DD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425078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8" name="CaixaDeTexto 71">
            <a:extLst>
              <a:ext uri="{FF2B5EF4-FFF2-40B4-BE49-F238E27FC236}">
                <a16:creationId xmlns:a16="http://schemas.microsoft.com/office/drawing/2014/main" id="{26F4DF77-DF92-1311-9BD7-DA511CE74D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425078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9" name="CaixaDeTexto 71">
            <a:extLst>
              <a:ext uri="{FF2B5EF4-FFF2-40B4-BE49-F238E27FC236}">
                <a16:creationId xmlns:a16="http://schemas.microsoft.com/office/drawing/2014/main" id="{4E74CBD1-710E-0362-C3F5-314398D27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425078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71">
            <a:extLst>
              <a:ext uri="{FF2B5EF4-FFF2-40B4-BE49-F238E27FC236}">
                <a16:creationId xmlns:a16="http://schemas.microsoft.com/office/drawing/2014/main" id="{593FCA10-210F-9168-D722-B699911C62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425078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71">
            <a:extLst>
              <a:ext uri="{FF2B5EF4-FFF2-40B4-BE49-F238E27FC236}">
                <a16:creationId xmlns:a16="http://schemas.microsoft.com/office/drawing/2014/main" id="{50E39165-6DCB-9165-6155-BACF09C11B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5134522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2" name="CaixaDeTexto 71">
            <a:extLst>
              <a:ext uri="{FF2B5EF4-FFF2-40B4-BE49-F238E27FC236}">
                <a16:creationId xmlns:a16="http://schemas.microsoft.com/office/drawing/2014/main" id="{30F3A529-7E0F-A6B5-A661-575E42340B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5134522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3" name="CaixaDeTexto 71">
            <a:extLst>
              <a:ext uri="{FF2B5EF4-FFF2-40B4-BE49-F238E27FC236}">
                <a16:creationId xmlns:a16="http://schemas.microsoft.com/office/drawing/2014/main" id="{02A5B804-5C73-0763-AE0D-688868BBD4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5134522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4" name="CaixaDeTexto 71">
            <a:extLst>
              <a:ext uri="{FF2B5EF4-FFF2-40B4-BE49-F238E27FC236}">
                <a16:creationId xmlns:a16="http://schemas.microsoft.com/office/drawing/2014/main" id="{3F3458AE-0CAD-8146-0B4F-274A4DFD35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5134522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5" name="CaixaDeTexto 71">
            <a:extLst>
              <a:ext uri="{FF2B5EF4-FFF2-40B4-BE49-F238E27FC236}">
                <a16:creationId xmlns:a16="http://schemas.microsoft.com/office/drawing/2014/main" id="{C0E66ED4-D1BB-0E8D-2B39-45A21078C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5134522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6" name="CaixaDeTexto 71">
            <a:extLst>
              <a:ext uri="{FF2B5EF4-FFF2-40B4-BE49-F238E27FC236}">
                <a16:creationId xmlns:a16="http://schemas.microsoft.com/office/drawing/2014/main" id="{9481EF43-5B73-73E1-1207-6DD6289DF4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5134522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7" name="CaixaDeTexto 71">
            <a:extLst>
              <a:ext uri="{FF2B5EF4-FFF2-40B4-BE49-F238E27FC236}">
                <a16:creationId xmlns:a16="http://schemas.microsoft.com/office/drawing/2014/main" id="{AA2626D1-6A48-1A44-1D64-9A0FC50DA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5134522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2" name="CaixaDeTexto 71">
            <a:extLst>
              <a:ext uri="{FF2B5EF4-FFF2-40B4-BE49-F238E27FC236}">
                <a16:creationId xmlns:a16="http://schemas.microsoft.com/office/drawing/2014/main" id="{F8C0B099-EC60-7AF8-E63E-234EBC8A8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601826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71">
            <a:extLst>
              <a:ext uri="{FF2B5EF4-FFF2-40B4-BE49-F238E27FC236}">
                <a16:creationId xmlns:a16="http://schemas.microsoft.com/office/drawing/2014/main" id="{262DC10C-DF7C-1999-9A3F-3D07526DB2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" name="CaixaDeTexto 71">
            <a:extLst>
              <a:ext uri="{FF2B5EF4-FFF2-40B4-BE49-F238E27FC236}">
                <a16:creationId xmlns:a16="http://schemas.microsoft.com/office/drawing/2014/main" id="{0760E13A-D617-5537-32AC-EAD59D5ADA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" name="CaixaDeTexto 71">
            <a:extLst>
              <a:ext uri="{FF2B5EF4-FFF2-40B4-BE49-F238E27FC236}">
                <a16:creationId xmlns:a16="http://schemas.microsoft.com/office/drawing/2014/main" id="{131E884B-99ED-91A6-6B26-9049CC4B4F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" name="CaixaDeTexto 71">
            <a:extLst>
              <a:ext uri="{FF2B5EF4-FFF2-40B4-BE49-F238E27FC236}">
                <a16:creationId xmlns:a16="http://schemas.microsoft.com/office/drawing/2014/main" id="{67FBEF5D-CC38-8A1D-EB80-B25BE57F4C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" name="CaixaDeTexto 71">
            <a:extLst>
              <a:ext uri="{FF2B5EF4-FFF2-40B4-BE49-F238E27FC236}">
                <a16:creationId xmlns:a16="http://schemas.microsoft.com/office/drawing/2014/main" id="{2B8DC1C4-7D82-FC6D-388B-5AE865AE72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7" name="CaixaDeTexto 71">
            <a:extLst>
              <a:ext uri="{FF2B5EF4-FFF2-40B4-BE49-F238E27FC236}">
                <a16:creationId xmlns:a16="http://schemas.microsoft.com/office/drawing/2014/main" id="{0B384179-A93D-CDD9-6F97-CBC8A067C7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8" name="CaixaDeTexto 71">
            <a:extLst>
              <a:ext uri="{FF2B5EF4-FFF2-40B4-BE49-F238E27FC236}">
                <a16:creationId xmlns:a16="http://schemas.microsoft.com/office/drawing/2014/main" id="{ECD1D93F-E25E-F8BB-D9E7-C84114686E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71">
            <a:extLst>
              <a:ext uri="{FF2B5EF4-FFF2-40B4-BE49-F238E27FC236}">
                <a16:creationId xmlns:a16="http://schemas.microsoft.com/office/drawing/2014/main" id="{DBA46C61-AB41-8683-4215-31FE5A28EA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71">
            <a:extLst>
              <a:ext uri="{FF2B5EF4-FFF2-40B4-BE49-F238E27FC236}">
                <a16:creationId xmlns:a16="http://schemas.microsoft.com/office/drawing/2014/main" id="{95BC9D50-F57A-E9BB-8C9E-7A0AD489F7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1" name="CaixaDeTexto 71">
            <a:extLst>
              <a:ext uri="{FF2B5EF4-FFF2-40B4-BE49-F238E27FC236}">
                <a16:creationId xmlns:a16="http://schemas.microsoft.com/office/drawing/2014/main" id="{A677734C-F639-BD30-FBAA-E3F64C4013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71">
            <a:extLst>
              <a:ext uri="{FF2B5EF4-FFF2-40B4-BE49-F238E27FC236}">
                <a16:creationId xmlns:a16="http://schemas.microsoft.com/office/drawing/2014/main" id="{F2E6521F-2F27-1E62-B84E-A76CED35A8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A34FBA7E-3315-0594-126C-604FF2142A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4" name="CaixaDeTexto 71">
            <a:extLst>
              <a:ext uri="{FF2B5EF4-FFF2-40B4-BE49-F238E27FC236}">
                <a16:creationId xmlns:a16="http://schemas.microsoft.com/office/drawing/2014/main" id="{13016B8F-2F40-E2FF-31BD-F215E501E8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5" name="CaixaDeTexto 71">
            <a:extLst>
              <a:ext uri="{FF2B5EF4-FFF2-40B4-BE49-F238E27FC236}">
                <a16:creationId xmlns:a16="http://schemas.microsoft.com/office/drawing/2014/main" id="{44FECF0D-321B-EABB-6D16-D521E2DD69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71">
            <a:extLst>
              <a:ext uri="{FF2B5EF4-FFF2-40B4-BE49-F238E27FC236}">
                <a16:creationId xmlns:a16="http://schemas.microsoft.com/office/drawing/2014/main" id="{D41C2C2C-AEC3-B78C-53CC-08BD97F73D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71">
            <a:extLst>
              <a:ext uri="{FF2B5EF4-FFF2-40B4-BE49-F238E27FC236}">
                <a16:creationId xmlns:a16="http://schemas.microsoft.com/office/drawing/2014/main" id="{0F037D78-1C8D-F945-C8B8-ACEB89AEDD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8" name="CaixaDeTexto 71">
            <a:extLst>
              <a:ext uri="{FF2B5EF4-FFF2-40B4-BE49-F238E27FC236}">
                <a16:creationId xmlns:a16="http://schemas.microsoft.com/office/drawing/2014/main" id="{D43E6678-B6FC-AD6C-D524-92CF29B7DD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71">
            <a:extLst>
              <a:ext uri="{FF2B5EF4-FFF2-40B4-BE49-F238E27FC236}">
                <a16:creationId xmlns:a16="http://schemas.microsoft.com/office/drawing/2014/main" id="{27D51CAB-EE12-6778-05ED-62D2E9C3CB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D5D47293-46C3-77A8-E88F-F4A468664A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" name="CaixaDeTexto 71">
            <a:extLst>
              <a:ext uri="{FF2B5EF4-FFF2-40B4-BE49-F238E27FC236}">
                <a16:creationId xmlns:a16="http://schemas.microsoft.com/office/drawing/2014/main" id="{88802230-84F1-668E-EC95-EA34E8F9B6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2" name="CaixaDeTexto 71">
            <a:extLst>
              <a:ext uri="{FF2B5EF4-FFF2-40B4-BE49-F238E27FC236}">
                <a16:creationId xmlns:a16="http://schemas.microsoft.com/office/drawing/2014/main" id="{F51C7858-CF47-5425-4A36-AB10F42CD6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71">
            <a:extLst>
              <a:ext uri="{FF2B5EF4-FFF2-40B4-BE49-F238E27FC236}">
                <a16:creationId xmlns:a16="http://schemas.microsoft.com/office/drawing/2014/main" id="{185B3228-50E7-A3C7-19A9-CEA9C690A4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71">
            <a:extLst>
              <a:ext uri="{FF2B5EF4-FFF2-40B4-BE49-F238E27FC236}">
                <a16:creationId xmlns:a16="http://schemas.microsoft.com/office/drawing/2014/main" id="{FD6814D1-F2FA-85F9-BEF7-6432D6D4B7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5" name="CaixaDeTexto 71">
            <a:extLst>
              <a:ext uri="{FF2B5EF4-FFF2-40B4-BE49-F238E27FC236}">
                <a16:creationId xmlns:a16="http://schemas.microsoft.com/office/drawing/2014/main" id="{DA4ACA37-45A0-5269-AC24-D44B5B86EE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71">
            <a:extLst>
              <a:ext uri="{FF2B5EF4-FFF2-40B4-BE49-F238E27FC236}">
                <a16:creationId xmlns:a16="http://schemas.microsoft.com/office/drawing/2014/main" id="{B0AC1CA0-ABD3-2C7A-903D-71D19DA81B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5624DE8F-A7BD-C425-7474-BBCFEB89D2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8" name="CaixaDeTexto 71">
            <a:extLst>
              <a:ext uri="{FF2B5EF4-FFF2-40B4-BE49-F238E27FC236}">
                <a16:creationId xmlns:a16="http://schemas.microsoft.com/office/drawing/2014/main" id="{F2D59FD1-AE43-46DE-5DC3-F658FB5C64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9" name="CaixaDeTexto 71">
            <a:extLst>
              <a:ext uri="{FF2B5EF4-FFF2-40B4-BE49-F238E27FC236}">
                <a16:creationId xmlns:a16="http://schemas.microsoft.com/office/drawing/2014/main" id="{3B7FEFBA-545C-9258-E2E2-0010E70421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71">
            <a:extLst>
              <a:ext uri="{FF2B5EF4-FFF2-40B4-BE49-F238E27FC236}">
                <a16:creationId xmlns:a16="http://schemas.microsoft.com/office/drawing/2014/main" id="{02667AD6-FE37-578E-D04D-E108064987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" name="CaixaDeTexto 71">
            <a:extLst>
              <a:ext uri="{FF2B5EF4-FFF2-40B4-BE49-F238E27FC236}">
                <a16:creationId xmlns:a16="http://schemas.microsoft.com/office/drawing/2014/main" id="{0035D895-9A8B-7FED-1A22-8BD910181F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aixaDeTexto 71">
            <a:extLst>
              <a:ext uri="{FF2B5EF4-FFF2-40B4-BE49-F238E27FC236}">
                <a16:creationId xmlns:a16="http://schemas.microsoft.com/office/drawing/2014/main" id="{EEE61771-0E68-1A72-0870-D7021CA6E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7" name="CaixaDeTexto 71">
            <a:extLst>
              <a:ext uri="{FF2B5EF4-FFF2-40B4-BE49-F238E27FC236}">
                <a16:creationId xmlns:a16="http://schemas.microsoft.com/office/drawing/2014/main" id="{1316E338-68FA-44C3-2CDC-F2BCAE88FB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8" name="CaixaDeTexto 71">
            <a:extLst>
              <a:ext uri="{FF2B5EF4-FFF2-40B4-BE49-F238E27FC236}">
                <a16:creationId xmlns:a16="http://schemas.microsoft.com/office/drawing/2014/main" id="{1E3E23E1-4B1A-DA8C-DD26-A44321EAD7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71">
            <a:extLst>
              <a:ext uri="{FF2B5EF4-FFF2-40B4-BE49-F238E27FC236}">
                <a16:creationId xmlns:a16="http://schemas.microsoft.com/office/drawing/2014/main" id="{9EF55AE0-F436-00C1-8684-1E7D986389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71">
            <a:extLst>
              <a:ext uri="{FF2B5EF4-FFF2-40B4-BE49-F238E27FC236}">
                <a16:creationId xmlns:a16="http://schemas.microsoft.com/office/drawing/2014/main" id="{2DB3D2D4-E49A-8E07-E920-A585C24F21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1" name="CaixaDeTexto 71">
            <a:extLst>
              <a:ext uri="{FF2B5EF4-FFF2-40B4-BE49-F238E27FC236}">
                <a16:creationId xmlns:a16="http://schemas.microsoft.com/office/drawing/2014/main" id="{04CBFF08-EBF2-31D7-A24A-4B3C997F1D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71">
            <a:extLst>
              <a:ext uri="{FF2B5EF4-FFF2-40B4-BE49-F238E27FC236}">
                <a16:creationId xmlns:a16="http://schemas.microsoft.com/office/drawing/2014/main" id="{0CE5E4EA-6063-5863-F10A-5459DE521C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D3F63BA9-07E3-A4D7-4AE1-C845764CE5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4" name="CaixaDeTexto 71">
            <a:extLst>
              <a:ext uri="{FF2B5EF4-FFF2-40B4-BE49-F238E27FC236}">
                <a16:creationId xmlns:a16="http://schemas.microsoft.com/office/drawing/2014/main" id="{F5F8A4F8-F32E-E2EA-834A-6D7F5F73C8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5" name="CaixaDeTexto 71">
            <a:extLst>
              <a:ext uri="{FF2B5EF4-FFF2-40B4-BE49-F238E27FC236}">
                <a16:creationId xmlns:a16="http://schemas.microsoft.com/office/drawing/2014/main" id="{BB63F3C0-08A5-A353-5368-2648B6F22D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71">
            <a:extLst>
              <a:ext uri="{FF2B5EF4-FFF2-40B4-BE49-F238E27FC236}">
                <a16:creationId xmlns:a16="http://schemas.microsoft.com/office/drawing/2014/main" id="{EB31FA70-3027-07B9-27CF-AD382AFCB3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71">
            <a:extLst>
              <a:ext uri="{FF2B5EF4-FFF2-40B4-BE49-F238E27FC236}">
                <a16:creationId xmlns:a16="http://schemas.microsoft.com/office/drawing/2014/main" id="{0C240FC7-7987-3585-47CD-B0F5E1C3A4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8" name="CaixaDeTexto 71">
            <a:extLst>
              <a:ext uri="{FF2B5EF4-FFF2-40B4-BE49-F238E27FC236}">
                <a16:creationId xmlns:a16="http://schemas.microsoft.com/office/drawing/2014/main" id="{1F27371E-8AC8-E1FA-1D39-74480C811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71">
            <a:extLst>
              <a:ext uri="{FF2B5EF4-FFF2-40B4-BE49-F238E27FC236}">
                <a16:creationId xmlns:a16="http://schemas.microsoft.com/office/drawing/2014/main" id="{38680AF6-3FDC-62A7-216A-330A449964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E13582F1-DAA2-F4AA-15B3-2456BD6F4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" name="CaixaDeTexto 71">
            <a:extLst>
              <a:ext uri="{FF2B5EF4-FFF2-40B4-BE49-F238E27FC236}">
                <a16:creationId xmlns:a16="http://schemas.microsoft.com/office/drawing/2014/main" id="{25530E35-5115-C9FF-2AFB-026E7D1FC3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2" name="CaixaDeTexto 71">
            <a:extLst>
              <a:ext uri="{FF2B5EF4-FFF2-40B4-BE49-F238E27FC236}">
                <a16:creationId xmlns:a16="http://schemas.microsoft.com/office/drawing/2014/main" id="{FCF15B98-B9DC-E2D3-E330-40B94E63C8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71">
            <a:extLst>
              <a:ext uri="{FF2B5EF4-FFF2-40B4-BE49-F238E27FC236}">
                <a16:creationId xmlns:a16="http://schemas.microsoft.com/office/drawing/2014/main" id="{99F58D80-6E01-798D-212A-7A67CC4400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71">
            <a:extLst>
              <a:ext uri="{FF2B5EF4-FFF2-40B4-BE49-F238E27FC236}">
                <a16:creationId xmlns:a16="http://schemas.microsoft.com/office/drawing/2014/main" id="{4CAE7989-FF8C-8430-C16D-5B07F44F91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5" name="CaixaDeTexto 71">
            <a:extLst>
              <a:ext uri="{FF2B5EF4-FFF2-40B4-BE49-F238E27FC236}">
                <a16:creationId xmlns:a16="http://schemas.microsoft.com/office/drawing/2014/main" id="{2B02EFD5-6964-5B55-3355-D67B437402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71">
            <a:extLst>
              <a:ext uri="{FF2B5EF4-FFF2-40B4-BE49-F238E27FC236}">
                <a16:creationId xmlns:a16="http://schemas.microsoft.com/office/drawing/2014/main" id="{8531A8A8-CC0D-1C33-8FD7-11AC153218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594154FE-6977-20C7-CEFA-80F9678A1D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8" name="CaixaDeTexto 71">
            <a:extLst>
              <a:ext uri="{FF2B5EF4-FFF2-40B4-BE49-F238E27FC236}">
                <a16:creationId xmlns:a16="http://schemas.microsoft.com/office/drawing/2014/main" id="{B55CDA1F-BC58-303A-050F-96E0843A83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9" name="CaixaDeTexto 71">
            <a:extLst>
              <a:ext uri="{FF2B5EF4-FFF2-40B4-BE49-F238E27FC236}">
                <a16:creationId xmlns:a16="http://schemas.microsoft.com/office/drawing/2014/main" id="{DA4CF8E7-E1CD-21CA-F0D1-A957EF419B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71">
            <a:extLst>
              <a:ext uri="{FF2B5EF4-FFF2-40B4-BE49-F238E27FC236}">
                <a16:creationId xmlns:a16="http://schemas.microsoft.com/office/drawing/2014/main" id="{972BF975-1C7A-2292-D64D-5FCAED9605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71">
            <a:extLst>
              <a:ext uri="{FF2B5EF4-FFF2-40B4-BE49-F238E27FC236}">
                <a16:creationId xmlns:a16="http://schemas.microsoft.com/office/drawing/2014/main" id="{CC41CCFD-A0EA-8640-34F1-738B9E2EBE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2" name="CaixaDeTexto 71">
            <a:extLst>
              <a:ext uri="{FF2B5EF4-FFF2-40B4-BE49-F238E27FC236}">
                <a16:creationId xmlns:a16="http://schemas.microsoft.com/office/drawing/2014/main" id="{4C8B82BA-AFD9-D840-87A5-99D7574F0F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3" name="CaixaDeTexto 71">
            <a:extLst>
              <a:ext uri="{FF2B5EF4-FFF2-40B4-BE49-F238E27FC236}">
                <a16:creationId xmlns:a16="http://schemas.microsoft.com/office/drawing/2014/main" id="{64C602DC-B351-F366-2A40-B22C6E3935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4" name="CaixaDeTexto 71">
            <a:extLst>
              <a:ext uri="{FF2B5EF4-FFF2-40B4-BE49-F238E27FC236}">
                <a16:creationId xmlns:a16="http://schemas.microsoft.com/office/drawing/2014/main" id="{B54EDDF4-E79A-58E5-5397-17747FA00E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5" name="CaixaDeTexto 71">
            <a:extLst>
              <a:ext uri="{FF2B5EF4-FFF2-40B4-BE49-F238E27FC236}">
                <a16:creationId xmlns:a16="http://schemas.microsoft.com/office/drawing/2014/main" id="{C538F5E8-8A08-91A5-0C79-FD67363B80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2" name="CaixaDeTexto 71">
            <a:extLst>
              <a:ext uri="{FF2B5EF4-FFF2-40B4-BE49-F238E27FC236}">
                <a16:creationId xmlns:a16="http://schemas.microsoft.com/office/drawing/2014/main" id="{D04A6325-56C5-5509-1431-E29BA21DED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aixaDeTexto 71">
            <a:extLst>
              <a:ext uri="{FF2B5EF4-FFF2-40B4-BE49-F238E27FC236}">
                <a16:creationId xmlns:a16="http://schemas.microsoft.com/office/drawing/2014/main" id="{B904F777-54D7-C1AE-7CDB-3BFD22176E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7661" y="160615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71">
            <a:extLst>
              <a:ext uri="{FF2B5EF4-FFF2-40B4-BE49-F238E27FC236}">
                <a16:creationId xmlns:a16="http://schemas.microsoft.com/office/drawing/2014/main" id="{6646893F-FB0B-FFD4-B657-7DB9FEF81A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2500558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71">
            <a:extLst>
              <a:ext uri="{FF2B5EF4-FFF2-40B4-BE49-F238E27FC236}">
                <a16:creationId xmlns:a16="http://schemas.microsoft.com/office/drawing/2014/main" id="{2A9265F6-48CF-9F29-BAAA-AC2128B29B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2500558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1" name="CaixaDeTexto 71">
            <a:extLst>
              <a:ext uri="{FF2B5EF4-FFF2-40B4-BE49-F238E27FC236}">
                <a16:creationId xmlns:a16="http://schemas.microsoft.com/office/drawing/2014/main" id="{CEDD2DAC-FE3A-90F2-73B1-69447A3541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2500558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71">
            <a:extLst>
              <a:ext uri="{FF2B5EF4-FFF2-40B4-BE49-F238E27FC236}">
                <a16:creationId xmlns:a16="http://schemas.microsoft.com/office/drawing/2014/main" id="{C94D6167-6AB1-A0A7-1F2B-3CB970EA48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2500558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E2951E82-9304-B095-D900-43F200C506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2500558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4" name="CaixaDeTexto 71">
            <a:extLst>
              <a:ext uri="{FF2B5EF4-FFF2-40B4-BE49-F238E27FC236}">
                <a16:creationId xmlns:a16="http://schemas.microsoft.com/office/drawing/2014/main" id="{06287C49-0438-49F4-CC21-2F698DD52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7247" y="250091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5" name="CaixaDeTexto 71">
            <a:extLst>
              <a:ext uri="{FF2B5EF4-FFF2-40B4-BE49-F238E27FC236}">
                <a16:creationId xmlns:a16="http://schemas.microsoft.com/office/drawing/2014/main" id="{17931871-3524-CEAA-9713-EF14F47108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7661" y="2517678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71">
            <a:extLst>
              <a:ext uri="{FF2B5EF4-FFF2-40B4-BE49-F238E27FC236}">
                <a16:creationId xmlns:a16="http://schemas.microsoft.com/office/drawing/2014/main" id="{EFE72E84-53C4-C3AE-CC2D-740587A537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338093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71">
            <a:extLst>
              <a:ext uri="{FF2B5EF4-FFF2-40B4-BE49-F238E27FC236}">
                <a16:creationId xmlns:a16="http://schemas.microsoft.com/office/drawing/2014/main" id="{9B7525A8-F1F0-D34B-E003-74C2A42889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338093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8" name="CaixaDeTexto 71">
            <a:extLst>
              <a:ext uri="{FF2B5EF4-FFF2-40B4-BE49-F238E27FC236}">
                <a16:creationId xmlns:a16="http://schemas.microsoft.com/office/drawing/2014/main" id="{32C3D90D-6723-84DC-A477-22368DA238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338093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71">
            <a:extLst>
              <a:ext uri="{FF2B5EF4-FFF2-40B4-BE49-F238E27FC236}">
                <a16:creationId xmlns:a16="http://schemas.microsoft.com/office/drawing/2014/main" id="{E19AC18F-85AC-BE35-C8EF-195CD7D2DE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338093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F25CC069-248B-25C5-9C26-E22B836EF8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338093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" name="CaixaDeTexto 71">
            <a:extLst>
              <a:ext uri="{FF2B5EF4-FFF2-40B4-BE49-F238E27FC236}">
                <a16:creationId xmlns:a16="http://schemas.microsoft.com/office/drawing/2014/main" id="{40C135DE-F269-FADC-4415-185C7F0EAC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7247" y="3381289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2" name="CaixaDeTexto 71">
            <a:extLst>
              <a:ext uri="{FF2B5EF4-FFF2-40B4-BE49-F238E27FC236}">
                <a16:creationId xmlns:a16="http://schemas.microsoft.com/office/drawing/2014/main" id="{761E192D-6076-DCA1-3B66-4077B1FB20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7661" y="339805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71">
            <a:extLst>
              <a:ext uri="{FF2B5EF4-FFF2-40B4-BE49-F238E27FC236}">
                <a16:creationId xmlns:a16="http://schemas.microsoft.com/office/drawing/2014/main" id="{983194E9-C3A6-D04C-6F04-15EB1D2784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4261316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71">
            <a:extLst>
              <a:ext uri="{FF2B5EF4-FFF2-40B4-BE49-F238E27FC236}">
                <a16:creationId xmlns:a16="http://schemas.microsoft.com/office/drawing/2014/main" id="{1D9DB318-C603-A7B8-9174-6295CF170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4261316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5" name="CaixaDeTexto 71">
            <a:extLst>
              <a:ext uri="{FF2B5EF4-FFF2-40B4-BE49-F238E27FC236}">
                <a16:creationId xmlns:a16="http://schemas.microsoft.com/office/drawing/2014/main" id="{400A7C19-85DA-9B32-D8CD-E05BF6BC52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4261316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71">
            <a:extLst>
              <a:ext uri="{FF2B5EF4-FFF2-40B4-BE49-F238E27FC236}">
                <a16:creationId xmlns:a16="http://schemas.microsoft.com/office/drawing/2014/main" id="{B2412449-170B-7531-7216-F1994358B0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4261316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86329162-EA70-7D25-C926-F57A46B69E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4261316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8" name="CaixaDeTexto 71">
            <a:extLst>
              <a:ext uri="{FF2B5EF4-FFF2-40B4-BE49-F238E27FC236}">
                <a16:creationId xmlns:a16="http://schemas.microsoft.com/office/drawing/2014/main" id="{6118949D-1234-57A3-13C7-9D01D3257D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7247" y="4261668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9" name="CaixaDeTexto 71">
            <a:extLst>
              <a:ext uri="{FF2B5EF4-FFF2-40B4-BE49-F238E27FC236}">
                <a16:creationId xmlns:a16="http://schemas.microsoft.com/office/drawing/2014/main" id="{59986F65-3B04-9560-914E-33BFEBA530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7661" y="4278436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71">
            <a:extLst>
              <a:ext uri="{FF2B5EF4-FFF2-40B4-BE49-F238E27FC236}">
                <a16:creationId xmlns:a16="http://schemas.microsoft.com/office/drawing/2014/main" id="{C8D79D8F-DE98-6F32-75CF-ADEC1628F8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163" y="514169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71">
            <a:extLst>
              <a:ext uri="{FF2B5EF4-FFF2-40B4-BE49-F238E27FC236}">
                <a16:creationId xmlns:a16="http://schemas.microsoft.com/office/drawing/2014/main" id="{63872085-01BA-B43B-4DDF-805903616D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0061" y="514169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2" name="CaixaDeTexto 71">
            <a:extLst>
              <a:ext uri="{FF2B5EF4-FFF2-40B4-BE49-F238E27FC236}">
                <a16:creationId xmlns:a16="http://schemas.microsoft.com/office/drawing/2014/main" id="{976DF8F3-D816-105B-8082-62611E16E1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959" y="514169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3" name="CaixaDeTexto 71">
            <a:extLst>
              <a:ext uri="{FF2B5EF4-FFF2-40B4-BE49-F238E27FC236}">
                <a16:creationId xmlns:a16="http://schemas.microsoft.com/office/drawing/2014/main" id="{3CCBFEE8-7F37-532B-60CB-D95F91FBE5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5857" y="514169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4" name="CaixaDeTexto 71">
            <a:extLst>
              <a:ext uri="{FF2B5EF4-FFF2-40B4-BE49-F238E27FC236}">
                <a16:creationId xmlns:a16="http://schemas.microsoft.com/office/drawing/2014/main" id="{625B9D74-C1CA-6B41-D2C4-F9F091A92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8755" y="514169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5" name="CaixaDeTexto 71">
            <a:extLst>
              <a:ext uri="{FF2B5EF4-FFF2-40B4-BE49-F238E27FC236}">
                <a16:creationId xmlns:a16="http://schemas.microsoft.com/office/drawing/2014/main" id="{9F5A2478-BDDA-A0DC-18A1-A908E921BE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6005" y="514204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6" name="CaixaDeTexto 71">
            <a:extLst>
              <a:ext uri="{FF2B5EF4-FFF2-40B4-BE49-F238E27FC236}">
                <a16:creationId xmlns:a16="http://schemas.microsoft.com/office/drawing/2014/main" id="{680954BE-5E42-371F-F38C-6EB96F3874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7661" y="515881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2" name="CaixaDeTexto 71">
            <a:extLst>
              <a:ext uri="{FF2B5EF4-FFF2-40B4-BE49-F238E27FC236}">
                <a16:creationId xmlns:a16="http://schemas.microsoft.com/office/drawing/2014/main" id="{174F1DD0-9416-FA2B-4A06-48C9BEA289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602207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71">
            <a:extLst>
              <a:ext uri="{FF2B5EF4-FFF2-40B4-BE49-F238E27FC236}">
                <a16:creationId xmlns:a16="http://schemas.microsoft.com/office/drawing/2014/main" id="{690B9EF0-044E-F7A0-3440-9FD357BB04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" name="CaixaDeTexto 71">
            <a:extLst>
              <a:ext uri="{FF2B5EF4-FFF2-40B4-BE49-F238E27FC236}">
                <a16:creationId xmlns:a16="http://schemas.microsoft.com/office/drawing/2014/main" id="{F47B67EC-B966-CE02-C2FA-8FD656F808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" name="CaixaDeTexto 71">
            <a:extLst>
              <a:ext uri="{FF2B5EF4-FFF2-40B4-BE49-F238E27FC236}">
                <a16:creationId xmlns:a16="http://schemas.microsoft.com/office/drawing/2014/main" id="{1BF69DD4-C692-E9C1-E740-8629CFE780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" name="CaixaDeTexto 71">
            <a:extLst>
              <a:ext uri="{FF2B5EF4-FFF2-40B4-BE49-F238E27FC236}">
                <a16:creationId xmlns:a16="http://schemas.microsoft.com/office/drawing/2014/main" id="{A85C5B6A-71B6-132F-5A7C-0ABD8160AA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" name="CaixaDeTexto 71">
            <a:extLst>
              <a:ext uri="{FF2B5EF4-FFF2-40B4-BE49-F238E27FC236}">
                <a16:creationId xmlns:a16="http://schemas.microsoft.com/office/drawing/2014/main" id="{FE312415-1B63-388A-25BA-BFED0DF68E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7" name="CaixaDeTexto 71">
            <a:extLst>
              <a:ext uri="{FF2B5EF4-FFF2-40B4-BE49-F238E27FC236}">
                <a16:creationId xmlns:a16="http://schemas.microsoft.com/office/drawing/2014/main" id="{C194E34C-FD75-6C57-BA9F-424E552BD3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8" name="CaixaDeTexto 71">
            <a:extLst>
              <a:ext uri="{FF2B5EF4-FFF2-40B4-BE49-F238E27FC236}">
                <a16:creationId xmlns:a16="http://schemas.microsoft.com/office/drawing/2014/main" id="{F905E671-1658-1545-E6BC-BA01101CF8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71">
            <a:extLst>
              <a:ext uri="{FF2B5EF4-FFF2-40B4-BE49-F238E27FC236}">
                <a16:creationId xmlns:a16="http://schemas.microsoft.com/office/drawing/2014/main" id="{CF8E82F1-4E3A-8447-5852-132143BAE3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71">
            <a:extLst>
              <a:ext uri="{FF2B5EF4-FFF2-40B4-BE49-F238E27FC236}">
                <a16:creationId xmlns:a16="http://schemas.microsoft.com/office/drawing/2014/main" id="{9860D600-AA36-A5B4-7918-672DCFE31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1" name="CaixaDeTexto 71">
            <a:extLst>
              <a:ext uri="{FF2B5EF4-FFF2-40B4-BE49-F238E27FC236}">
                <a16:creationId xmlns:a16="http://schemas.microsoft.com/office/drawing/2014/main" id="{A9ABFA46-E226-C2E2-A7AD-6A3E1710A8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71">
            <a:extLst>
              <a:ext uri="{FF2B5EF4-FFF2-40B4-BE49-F238E27FC236}">
                <a16:creationId xmlns:a16="http://schemas.microsoft.com/office/drawing/2014/main" id="{0211FDE8-6F3F-D406-19F9-ABD27D8BB5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077B3CE2-0289-F289-03BA-2A8D9348DC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4" name="CaixaDeTexto 71">
            <a:extLst>
              <a:ext uri="{FF2B5EF4-FFF2-40B4-BE49-F238E27FC236}">
                <a16:creationId xmlns:a16="http://schemas.microsoft.com/office/drawing/2014/main" id="{1E6790F6-404B-48DD-CA20-F3E659880F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5" name="CaixaDeTexto 71">
            <a:extLst>
              <a:ext uri="{FF2B5EF4-FFF2-40B4-BE49-F238E27FC236}">
                <a16:creationId xmlns:a16="http://schemas.microsoft.com/office/drawing/2014/main" id="{D96EFE3E-B492-3364-D692-CF0E6C41B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71">
            <a:extLst>
              <a:ext uri="{FF2B5EF4-FFF2-40B4-BE49-F238E27FC236}">
                <a16:creationId xmlns:a16="http://schemas.microsoft.com/office/drawing/2014/main" id="{0D913683-0E58-EB7F-F9B2-5DFBC9C8A1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71">
            <a:extLst>
              <a:ext uri="{FF2B5EF4-FFF2-40B4-BE49-F238E27FC236}">
                <a16:creationId xmlns:a16="http://schemas.microsoft.com/office/drawing/2014/main" id="{20C33048-D676-5C87-7274-F7500F2FE8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8" name="CaixaDeTexto 71">
            <a:extLst>
              <a:ext uri="{FF2B5EF4-FFF2-40B4-BE49-F238E27FC236}">
                <a16:creationId xmlns:a16="http://schemas.microsoft.com/office/drawing/2014/main" id="{28F6EB6B-A3BB-737E-142C-28DC088557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71">
            <a:extLst>
              <a:ext uri="{FF2B5EF4-FFF2-40B4-BE49-F238E27FC236}">
                <a16:creationId xmlns:a16="http://schemas.microsoft.com/office/drawing/2014/main" id="{FD47D265-598E-1782-BAA4-4953EB0B6C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8189E08A-9FA3-D81C-1F94-F41EDB81E2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" name="CaixaDeTexto 71">
            <a:extLst>
              <a:ext uri="{FF2B5EF4-FFF2-40B4-BE49-F238E27FC236}">
                <a16:creationId xmlns:a16="http://schemas.microsoft.com/office/drawing/2014/main" id="{E8D9C9FD-E40C-4C17-E9E6-ED9B404C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2" name="CaixaDeTexto 71">
            <a:extLst>
              <a:ext uri="{FF2B5EF4-FFF2-40B4-BE49-F238E27FC236}">
                <a16:creationId xmlns:a16="http://schemas.microsoft.com/office/drawing/2014/main" id="{B7D59309-00A1-7C5D-F332-BA6C9604FF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71">
            <a:extLst>
              <a:ext uri="{FF2B5EF4-FFF2-40B4-BE49-F238E27FC236}">
                <a16:creationId xmlns:a16="http://schemas.microsoft.com/office/drawing/2014/main" id="{CE285793-5E15-2A4F-B170-4DD05A1F36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71">
            <a:extLst>
              <a:ext uri="{FF2B5EF4-FFF2-40B4-BE49-F238E27FC236}">
                <a16:creationId xmlns:a16="http://schemas.microsoft.com/office/drawing/2014/main" id="{7403644E-05FB-9EA6-857C-D2730CC4CE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5" name="CaixaDeTexto 71">
            <a:extLst>
              <a:ext uri="{FF2B5EF4-FFF2-40B4-BE49-F238E27FC236}">
                <a16:creationId xmlns:a16="http://schemas.microsoft.com/office/drawing/2014/main" id="{4A341C4E-F371-26F3-0092-C0A90FFE21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71">
            <a:extLst>
              <a:ext uri="{FF2B5EF4-FFF2-40B4-BE49-F238E27FC236}">
                <a16:creationId xmlns:a16="http://schemas.microsoft.com/office/drawing/2014/main" id="{27617B6F-432A-2142-C1DC-D351AA495A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97457E18-401B-18B3-E2A1-5F386ADEA3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8" name="CaixaDeTexto 71">
            <a:extLst>
              <a:ext uri="{FF2B5EF4-FFF2-40B4-BE49-F238E27FC236}">
                <a16:creationId xmlns:a16="http://schemas.microsoft.com/office/drawing/2014/main" id="{FD2991B7-7F72-CB64-05CE-0530600525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9" name="CaixaDeTexto 71">
            <a:extLst>
              <a:ext uri="{FF2B5EF4-FFF2-40B4-BE49-F238E27FC236}">
                <a16:creationId xmlns:a16="http://schemas.microsoft.com/office/drawing/2014/main" id="{407AA49E-A0A3-A490-4A5F-F2044B83B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71">
            <a:extLst>
              <a:ext uri="{FF2B5EF4-FFF2-40B4-BE49-F238E27FC236}">
                <a16:creationId xmlns:a16="http://schemas.microsoft.com/office/drawing/2014/main" id="{E1A4E60A-665C-23F8-9D21-24228554A5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71">
            <a:extLst>
              <a:ext uri="{FF2B5EF4-FFF2-40B4-BE49-F238E27FC236}">
                <a16:creationId xmlns:a16="http://schemas.microsoft.com/office/drawing/2014/main" id="{871072F6-8AF5-C594-A3D0-F07B82895B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0" name="CaixaDeTexto 71">
            <a:extLst>
              <a:ext uri="{FF2B5EF4-FFF2-40B4-BE49-F238E27FC236}">
                <a16:creationId xmlns:a16="http://schemas.microsoft.com/office/drawing/2014/main" id="{767ABA17-3E4F-6A6F-5601-07C43D03A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7176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71">
            <a:extLst>
              <a:ext uri="{FF2B5EF4-FFF2-40B4-BE49-F238E27FC236}">
                <a16:creationId xmlns:a16="http://schemas.microsoft.com/office/drawing/2014/main" id="{C89532E4-ACF4-FACC-64CF-B80A202B81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" name="CaixaDeTexto 71">
            <a:extLst>
              <a:ext uri="{FF2B5EF4-FFF2-40B4-BE49-F238E27FC236}">
                <a16:creationId xmlns:a16="http://schemas.microsoft.com/office/drawing/2014/main" id="{B81478AD-0637-5F85-4CE8-25AD2F54E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" name="CaixaDeTexto 71">
            <a:extLst>
              <a:ext uri="{FF2B5EF4-FFF2-40B4-BE49-F238E27FC236}">
                <a16:creationId xmlns:a16="http://schemas.microsoft.com/office/drawing/2014/main" id="{4DB035FB-D736-BADE-D717-A3294CAFC8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" name="CaixaDeTexto 71">
            <a:extLst>
              <a:ext uri="{FF2B5EF4-FFF2-40B4-BE49-F238E27FC236}">
                <a16:creationId xmlns:a16="http://schemas.microsoft.com/office/drawing/2014/main" id="{1178E707-F1EF-CA2B-EDC4-379450ED8C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" name="CaixaDeTexto 71">
            <a:extLst>
              <a:ext uri="{FF2B5EF4-FFF2-40B4-BE49-F238E27FC236}">
                <a16:creationId xmlns:a16="http://schemas.microsoft.com/office/drawing/2014/main" id="{2A677CCD-BF3F-EAD2-984A-76EE940EBD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" name="CaixaDeTexto 71">
            <a:extLst>
              <a:ext uri="{FF2B5EF4-FFF2-40B4-BE49-F238E27FC236}">
                <a16:creationId xmlns:a16="http://schemas.microsoft.com/office/drawing/2014/main" id="{EECBADF3-B76F-F646-EA0C-FB0540F9C1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0" name="CaixaDeTexto 71">
            <a:extLst>
              <a:ext uri="{FF2B5EF4-FFF2-40B4-BE49-F238E27FC236}">
                <a16:creationId xmlns:a16="http://schemas.microsoft.com/office/drawing/2014/main" id="{755E782B-F368-AF42-4B69-2E4E872AB9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1" name="CaixaDeTexto 71">
            <a:extLst>
              <a:ext uri="{FF2B5EF4-FFF2-40B4-BE49-F238E27FC236}">
                <a16:creationId xmlns:a16="http://schemas.microsoft.com/office/drawing/2014/main" id="{C0B5D183-2335-0235-4B44-C192DDC29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2" name="CaixaDeTexto 71">
            <a:extLst>
              <a:ext uri="{FF2B5EF4-FFF2-40B4-BE49-F238E27FC236}">
                <a16:creationId xmlns:a16="http://schemas.microsoft.com/office/drawing/2014/main" id="{65ED1602-6921-95E2-E988-A25C0E88E0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3" name="CaixaDeTexto 71">
            <a:extLst>
              <a:ext uri="{FF2B5EF4-FFF2-40B4-BE49-F238E27FC236}">
                <a16:creationId xmlns:a16="http://schemas.microsoft.com/office/drawing/2014/main" id="{AA991F7D-006F-CC98-4165-B23A7A288C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4" name="CaixaDeTexto 71">
            <a:extLst>
              <a:ext uri="{FF2B5EF4-FFF2-40B4-BE49-F238E27FC236}">
                <a16:creationId xmlns:a16="http://schemas.microsoft.com/office/drawing/2014/main" id="{3177CA7D-574C-43A6-1AB1-FEA2D0B043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5" name="CaixaDeTexto 71">
            <a:extLst>
              <a:ext uri="{FF2B5EF4-FFF2-40B4-BE49-F238E27FC236}">
                <a16:creationId xmlns:a16="http://schemas.microsoft.com/office/drawing/2014/main" id="{48FD69A1-BCCC-E626-ED91-4BA906AAF2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6" name="CaixaDeTexto 71">
            <a:extLst>
              <a:ext uri="{FF2B5EF4-FFF2-40B4-BE49-F238E27FC236}">
                <a16:creationId xmlns:a16="http://schemas.microsoft.com/office/drawing/2014/main" id="{216FC9E1-A65C-D99B-7766-E91AA446D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7" name="CaixaDeTexto 71">
            <a:extLst>
              <a:ext uri="{FF2B5EF4-FFF2-40B4-BE49-F238E27FC236}">
                <a16:creationId xmlns:a16="http://schemas.microsoft.com/office/drawing/2014/main" id="{8AB1B2AA-CE16-C864-BC43-74481D2FBE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8" name="CaixaDeTexto 71">
            <a:extLst>
              <a:ext uri="{FF2B5EF4-FFF2-40B4-BE49-F238E27FC236}">
                <a16:creationId xmlns:a16="http://schemas.microsoft.com/office/drawing/2014/main" id="{641CC2A8-CCCC-4C1B-1804-7D1C338D9D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9" name="CaixaDeTexto 71">
            <a:extLst>
              <a:ext uri="{FF2B5EF4-FFF2-40B4-BE49-F238E27FC236}">
                <a16:creationId xmlns:a16="http://schemas.microsoft.com/office/drawing/2014/main" id="{34709DD9-0931-E59A-BC2F-8B69896C3C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20" name="CaixaDeTexto 71">
            <a:extLst>
              <a:ext uri="{FF2B5EF4-FFF2-40B4-BE49-F238E27FC236}">
                <a16:creationId xmlns:a16="http://schemas.microsoft.com/office/drawing/2014/main" id="{69CBF2DC-F1D6-1616-5AF9-64286CF606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21" name="CaixaDeTexto 71">
            <a:extLst>
              <a:ext uri="{FF2B5EF4-FFF2-40B4-BE49-F238E27FC236}">
                <a16:creationId xmlns:a16="http://schemas.microsoft.com/office/drawing/2014/main" id="{A53BAA87-9ACF-3A68-01A9-0B61BFB5B9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22" name="CaixaDeTexto 71">
            <a:extLst>
              <a:ext uri="{FF2B5EF4-FFF2-40B4-BE49-F238E27FC236}">
                <a16:creationId xmlns:a16="http://schemas.microsoft.com/office/drawing/2014/main" id="{F375F0CC-83B3-0E81-2E9C-7D5765B4C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27" name="CaixaDeTexto 71">
            <a:extLst>
              <a:ext uri="{FF2B5EF4-FFF2-40B4-BE49-F238E27FC236}">
                <a16:creationId xmlns:a16="http://schemas.microsoft.com/office/drawing/2014/main" id="{D6868C26-CC77-23B7-4366-D8A0D4ABB2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3" name="CaixaDeTexto 71">
            <a:extLst>
              <a:ext uri="{FF2B5EF4-FFF2-40B4-BE49-F238E27FC236}">
                <a16:creationId xmlns:a16="http://schemas.microsoft.com/office/drawing/2014/main" id="{5EAADB7E-9CF5-2FD5-77F8-7B044A2B80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6" name="CaixaDeTexto 71">
            <a:extLst>
              <a:ext uri="{FF2B5EF4-FFF2-40B4-BE49-F238E27FC236}">
                <a16:creationId xmlns:a16="http://schemas.microsoft.com/office/drawing/2014/main" id="{CFAD6089-7B33-9604-CCE2-078196FEF8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71">
            <a:extLst>
              <a:ext uri="{FF2B5EF4-FFF2-40B4-BE49-F238E27FC236}">
                <a16:creationId xmlns:a16="http://schemas.microsoft.com/office/drawing/2014/main" id="{E397D56B-6C14-C120-3EF1-C3ABEA083C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5540F0EE-5CE6-F1B1-1C68-755604750F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8" name="CaixaDeTexto 71">
            <a:extLst>
              <a:ext uri="{FF2B5EF4-FFF2-40B4-BE49-F238E27FC236}">
                <a16:creationId xmlns:a16="http://schemas.microsoft.com/office/drawing/2014/main" id="{9C86F42F-BC42-DDEB-4718-0D2977C808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9" name="CaixaDeTexto 71">
            <a:extLst>
              <a:ext uri="{FF2B5EF4-FFF2-40B4-BE49-F238E27FC236}">
                <a16:creationId xmlns:a16="http://schemas.microsoft.com/office/drawing/2014/main" id="{11588B0A-B05D-FE24-EEDA-0A97B9ECB0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71">
            <a:extLst>
              <a:ext uri="{FF2B5EF4-FFF2-40B4-BE49-F238E27FC236}">
                <a16:creationId xmlns:a16="http://schemas.microsoft.com/office/drawing/2014/main" id="{EA612D73-9CE2-8FCF-85C7-4AD8A4F8F7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71">
            <a:extLst>
              <a:ext uri="{FF2B5EF4-FFF2-40B4-BE49-F238E27FC236}">
                <a16:creationId xmlns:a16="http://schemas.microsoft.com/office/drawing/2014/main" id="{EB9FF357-2B71-B6EF-3BD1-3BEB1F9331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2" name="CaixaDeTexto 71">
            <a:extLst>
              <a:ext uri="{FF2B5EF4-FFF2-40B4-BE49-F238E27FC236}">
                <a16:creationId xmlns:a16="http://schemas.microsoft.com/office/drawing/2014/main" id="{E3C84D6C-8A88-440F-DDAD-7A9DCED9D6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3" name="CaixaDeTexto 71">
            <a:extLst>
              <a:ext uri="{FF2B5EF4-FFF2-40B4-BE49-F238E27FC236}">
                <a16:creationId xmlns:a16="http://schemas.microsoft.com/office/drawing/2014/main" id="{A302FEAE-60D2-7C22-8088-9C354F9F46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072" name="CaixaDeTexto 71">
            <a:extLst>
              <a:ext uri="{FF2B5EF4-FFF2-40B4-BE49-F238E27FC236}">
                <a16:creationId xmlns:a16="http://schemas.microsoft.com/office/drawing/2014/main" id="{06F08616-009F-4E77-B6AA-4AD888E292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23" name="CaixaDeTexto 71">
            <a:extLst>
              <a:ext uri="{FF2B5EF4-FFF2-40B4-BE49-F238E27FC236}">
                <a16:creationId xmlns:a16="http://schemas.microsoft.com/office/drawing/2014/main" id="{E655B232-0253-3733-9C7F-D57601DD67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647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24" name="CaixaDeTexto 71">
            <a:extLst>
              <a:ext uri="{FF2B5EF4-FFF2-40B4-BE49-F238E27FC236}">
                <a16:creationId xmlns:a16="http://schemas.microsoft.com/office/drawing/2014/main" id="{09041C83-6116-223E-5BB0-49F05EDDE5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2545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aixaDeTexto 71">
            <a:extLst>
              <a:ext uri="{FF2B5EF4-FFF2-40B4-BE49-F238E27FC236}">
                <a16:creationId xmlns:a16="http://schemas.microsoft.com/office/drawing/2014/main" id="{FE10DA22-7B46-DE92-EBCB-A3B7F6A3C5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2" name="CaixaDeTexto 71">
            <a:extLst>
              <a:ext uri="{FF2B5EF4-FFF2-40B4-BE49-F238E27FC236}">
                <a16:creationId xmlns:a16="http://schemas.microsoft.com/office/drawing/2014/main" id="{468E7805-4BC8-7BFC-E093-5BE2E1E6A0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3" name="CaixaDeTexto 71">
            <a:extLst>
              <a:ext uri="{FF2B5EF4-FFF2-40B4-BE49-F238E27FC236}">
                <a16:creationId xmlns:a16="http://schemas.microsoft.com/office/drawing/2014/main" id="{4C221F3F-BE1E-71DB-CD35-412D525E94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4" name="CaixaDeTexto 71">
            <a:extLst>
              <a:ext uri="{FF2B5EF4-FFF2-40B4-BE49-F238E27FC236}">
                <a16:creationId xmlns:a16="http://schemas.microsoft.com/office/drawing/2014/main" id="{2EBE4601-5F37-8FF7-8066-F5D1AF9C0F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5" name="CaixaDeTexto 71">
            <a:extLst>
              <a:ext uri="{FF2B5EF4-FFF2-40B4-BE49-F238E27FC236}">
                <a16:creationId xmlns:a16="http://schemas.microsoft.com/office/drawing/2014/main" id="{D7899C66-17FB-2E7D-1BFC-A4D38BF8D6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6" name="CaixaDeTexto 71">
            <a:extLst>
              <a:ext uri="{FF2B5EF4-FFF2-40B4-BE49-F238E27FC236}">
                <a16:creationId xmlns:a16="http://schemas.microsoft.com/office/drawing/2014/main" id="{7A83407E-E504-A4C8-74B7-22DA82D42D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7" name="CaixaDeTexto 71">
            <a:extLst>
              <a:ext uri="{FF2B5EF4-FFF2-40B4-BE49-F238E27FC236}">
                <a16:creationId xmlns:a16="http://schemas.microsoft.com/office/drawing/2014/main" id="{3C5D6681-31FB-9E61-F75E-E1588549C3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8" name="CaixaDeTexto 71">
            <a:extLst>
              <a:ext uri="{FF2B5EF4-FFF2-40B4-BE49-F238E27FC236}">
                <a16:creationId xmlns:a16="http://schemas.microsoft.com/office/drawing/2014/main" id="{B75496D8-1AC5-9496-7149-0FE60153BE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9" name="CaixaDeTexto 71">
            <a:extLst>
              <a:ext uri="{FF2B5EF4-FFF2-40B4-BE49-F238E27FC236}">
                <a16:creationId xmlns:a16="http://schemas.microsoft.com/office/drawing/2014/main" id="{4FE896DC-9622-F374-FF66-349E144F40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0" name="CaixaDeTexto 71">
            <a:extLst>
              <a:ext uri="{FF2B5EF4-FFF2-40B4-BE49-F238E27FC236}">
                <a16:creationId xmlns:a16="http://schemas.microsoft.com/office/drawing/2014/main" id="{83F5C051-A33A-EEA8-0611-A6A319BF9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1" name="CaixaDeTexto 71">
            <a:extLst>
              <a:ext uri="{FF2B5EF4-FFF2-40B4-BE49-F238E27FC236}">
                <a16:creationId xmlns:a16="http://schemas.microsoft.com/office/drawing/2014/main" id="{1E53643C-C4A1-E48E-8A5E-EDEA01DBE2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2" name="CaixaDeTexto 71">
            <a:extLst>
              <a:ext uri="{FF2B5EF4-FFF2-40B4-BE49-F238E27FC236}">
                <a16:creationId xmlns:a16="http://schemas.microsoft.com/office/drawing/2014/main" id="{89967B0A-0C2C-6013-FAA7-142EE63C67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3" name="CaixaDeTexto 71">
            <a:extLst>
              <a:ext uri="{FF2B5EF4-FFF2-40B4-BE49-F238E27FC236}">
                <a16:creationId xmlns:a16="http://schemas.microsoft.com/office/drawing/2014/main" id="{1DB0BA49-A3C6-AE7E-5E31-88BBE27168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4" name="CaixaDeTexto 71">
            <a:extLst>
              <a:ext uri="{FF2B5EF4-FFF2-40B4-BE49-F238E27FC236}">
                <a16:creationId xmlns:a16="http://schemas.microsoft.com/office/drawing/2014/main" id="{AA1B34C2-2285-7B0E-3FCE-DF9C1332D6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5" name="CaixaDeTexto 71">
            <a:extLst>
              <a:ext uri="{FF2B5EF4-FFF2-40B4-BE49-F238E27FC236}">
                <a16:creationId xmlns:a16="http://schemas.microsoft.com/office/drawing/2014/main" id="{D02AF25A-6B9C-4DAD-C825-AC7C4E6B48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6" name="CaixaDeTexto 71">
            <a:extLst>
              <a:ext uri="{FF2B5EF4-FFF2-40B4-BE49-F238E27FC236}">
                <a16:creationId xmlns:a16="http://schemas.microsoft.com/office/drawing/2014/main" id="{A260E56E-B0B3-FE4D-302F-A1EB769F2F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7" name="CaixaDeTexto 71">
            <a:extLst>
              <a:ext uri="{FF2B5EF4-FFF2-40B4-BE49-F238E27FC236}">
                <a16:creationId xmlns:a16="http://schemas.microsoft.com/office/drawing/2014/main" id="{06C7937E-39E7-BD92-A1D1-C4FE116B37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8" name="CaixaDeTexto 71">
            <a:extLst>
              <a:ext uri="{FF2B5EF4-FFF2-40B4-BE49-F238E27FC236}">
                <a16:creationId xmlns:a16="http://schemas.microsoft.com/office/drawing/2014/main" id="{CB725D81-C97D-5FEC-1466-47D73731A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9" name="CaixaDeTexto 71">
            <a:extLst>
              <a:ext uri="{FF2B5EF4-FFF2-40B4-BE49-F238E27FC236}">
                <a16:creationId xmlns:a16="http://schemas.microsoft.com/office/drawing/2014/main" id="{A42E97EA-DEFF-39F2-2278-F17B46CD2F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0" name="CaixaDeTexto 71">
            <a:extLst>
              <a:ext uri="{FF2B5EF4-FFF2-40B4-BE49-F238E27FC236}">
                <a16:creationId xmlns:a16="http://schemas.microsoft.com/office/drawing/2014/main" id="{520CA3F9-C681-31A5-118D-47C6E97CE1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1" name="CaixaDeTexto 71">
            <a:extLst>
              <a:ext uri="{FF2B5EF4-FFF2-40B4-BE49-F238E27FC236}">
                <a16:creationId xmlns:a16="http://schemas.microsoft.com/office/drawing/2014/main" id="{D41250D1-AE76-5AAE-DB3C-D4828D066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2" name="CaixaDeTexto 71">
            <a:extLst>
              <a:ext uri="{FF2B5EF4-FFF2-40B4-BE49-F238E27FC236}">
                <a16:creationId xmlns:a16="http://schemas.microsoft.com/office/drawing/2014/main" id="{6130E4C1-CAC6-38A3-2AB1-6311D50803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3" name="CaixaDeTexto 71">
            <a:extLst>
              <a:ext uri="{FF2B5EF4-FFF2-40B4-BE49-F238E27FC236}">
                <a16:creationId xmlns:a16="http://schemas.microsoft.com/office/drawing/2014/main" id="{B72B007C-4FC2-8BE2-0988-64CE5F208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4" name="CaixaDeTexto 71">
            <a:extLst>
              <a:ext uri="{FF2B5EF4-FFF2-40B4-BE49-F238E27FC236}">
                <a16:creationId xmlns:a16="http://schemas.microsoft.com/office/drawing/2014/main" id="{0A156C82-09EE-EDD8-C045-2B13D56BD6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5" name="CaixaDeTexto 71">
            <a:extLst>
              <a:ext uri="{FF2B5EF4-FFF2-40B4-BE49-F238E27FC236}">
                <a16:creationId xmlns:a16="http://schemas.microsoft.com/office/drawing/2014/main" id="{A64C59CA-4C8E-64D0-B7A1-862288C6C6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6" name="CaixaDeTexto 71">
            <a:extLst>
              <a:ext uri="{FF2B5EF4-FFF2-40B4-BE49-F238E27FC236}">
                <a16:creationId xmlns:a16="http://schemas.microsoft.com/office/drawing/2014/main" id="{6092915D-5884-625D-6064-1612F20B5B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7" name="CaixaDeTexto 71">
            <a:extLst>
              <a:ext uri="{FF2B5EF4-FFF2-40B4-BE49-F238E27FC236}">
                <a16:creationId xmlns:a16="http://schemas.microsoft.com/office/drawing/2014/main" id="{2C8CD322-4AA6-CF53-7803-EF4AF506A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8" name="CaixaDeTexto 71">
            <a:extLst>
              <a:ext uri="{FF2B5EF4-FFF2-40B4-BE49-F238E27FC236}">
                <a16:creationId xmlns:a16="http://schemas.microsoft.com/office/drawing/2014/main" id="{8A8E8D51-03A8-B155-527C-71081AD247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2" name="CaixaDeTexto 71">
            <a:extLst>
              <a:ext uri="{FF2B5EF4-FFF2-40B4-BE49-F238E27FC236}">
                <a16:creationId xmlns:a16="http://schemas.microsoft.com/office/drawing/2014/main" id="{23BB7402-4B20-5A95-D03A-D68676BC92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1488688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" name="CaixaDeTexto 71">
            <a:extLst>
              <a:ext uri="{FF2B5EF4-FFF2-40B4-BE49-F238E27FC236}">
                <a16:creationId xmlns:a16="http://schemas.microsoft.com/office/drawing/2014/main" id="{3751B0B1-C7EF-9729-BA64-1327906BBF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1488688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" name="CaixaDeTexto 71">
            <a:extLst>
              <a:ext uri="{FF2B5EF4-FFF2-40B4-BE49-F238E27FC236}">
                <a16:creationId xmlns:a16="http://schemas.microsoft.com/office/drawing/2014/main" id="{8ACD12B6-607C-0942-0496-325F0C7354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1488688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" name="CaixaDeTexto 71">
            <a:extLst>
              <a:ext uri="{FF2B5EF4-FFF2-40B4-BE49-F238E27FC236}">
                <a16:creationId xmlns:a16="http://schemas.microsoft.com/office/drawing/2014/main" id="{F2CCC798-A792-8801-75E1-D8ADECC5C3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1488688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" name="CaixaDeTexto 71">
            <a:extLst>
              <a:ext uri="{FF2B5EF4-FFF2-40B4-BE49-F238E27FC236}">
                <a16:creationId xmlns:a16="http://schemas.microsoft.com/office/drawing/2014/main" id="{2784B7A2-6C65-6EA4-45C3-9A1FB4B80E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1488688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" name="CaixaDeTexto 71">
            <a:extLst>
              <a:ext uri="{FF2B5EF4-FFF2-40B4-BE49-F238E27FC236}">
                <a16:creationId xmlns:a16="http://schemas.microsoft.com/office/drawing/2014/main" id="{457EBFCB-DC5D-9343-8BD1-E801835EBB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7529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aixaDeTexto 71">
            <a:extLst>
              <a:ext uri="{FF2B5EF4-FFF2-40B4-BE49-F238E27FC236}">
                <a16:creationId xmlns:a16="http://schemas.microsoft.com/office/drawing/2014/main" id="{1087F4B7-625A-9875-33E4-D934339DE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69" y="154590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71">
            <a:extLst>
              <a:ext uri="{FF2B5EF4-FFF2-40B4-BE49-F238E27FC236}">
                <a16:creationId xmlns:a16="http://schemas.microsoft.com/office/drawing/2014/main" id="{F55F1A2F-6ABC-F6E1-AC75-E347D83C9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7167" y="154590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71">
            <a:extLst>
              <a:ext uri="{FF2B5EF4-FFF2-40B4-BE49-F238E27FC236}">
                <a16:creationId xmlns:a16="http://schemas.microsoft.com/office/drawing/2014/main" id="{2BBCB7F2-8329-0822-9185-640BD5092C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779" y="2483312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1" name="CaixaDeTexto 71">
            <a:extLst>
              <a:ext uri="{FF2B5EF4-FFF2-40B4-BE49-F238E27FC236}">
                <a16:creationId xmlns:a16="http://schemas.microsoft.com/office/drawing/2014/main" id="{3B9EE305-59EF-E67B-6785-C76839E6D0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2677" y="2483312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71">
            <a:extLst>
              <a:ext uri="{FF2B5EF4-FFF2-40B4-BE49-F238E27FC236}">
                <a16:creationId xmlns:a16="http://schemas.microsoft.com/office/drawing/2014/main" id="{E6E51107-C215-4C0F-9CCF-C90C5E791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5575" y="2483312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50FB568C-C522-7FE7-0387-23A190F943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8473" y="2483312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4" name="CaixaDeTexto 71">
            <a:extLst>
              <a:ext uri="{FF2B5EF4-FFF2-40B4-BE49-F238E27FC236}">
                <a16:creationId xmlns:a16="http://schemas.microsoft.com/office/drawing/2014/main" id="{F2AE4BAE-6093-0483-7A0A-0F7FC0C787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1371" y="2483312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5" name="CaixaDeTexto 71">
            <a:extLst>
              <a:ext uri="{FF2B5EF4-FFF2-40B4-BE49-F238E27FC236}">
                <a16:creationId xmlns:a16="http://schemas.microsoft.com/office/drawing/2014/main" id="{C544B389-FD07-1A24-6CC1-63CD2B05FE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69" y="2483312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71">
            <a:extLst>
              <a:ext uri="{FF2B5EF4-FFF2-40B4-BE49-F238E27FC236}">
                <a16:creationId xmlns:a16="http://schemas.microsoft.com/office/drawing/2014/main" id="{98C19298-D8DF-C893-DCFB-15F0881CBB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7167" y="2483312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71">
            <a:extLst>
              <a:ext uri="{FF2B5EF4-FFF2-40B4-BE49-F238E27FC236}">
                <a16:creationId xmlns:a16="http://schemas.microsoft.com/office/drawing/2014/main" id="{F1A517AC-AC2B-1353-8DE2-10552C7D8F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779" y="339484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8" name="CaixaDeTexto 71">
            <a:extLst>
              <a:ext uri="{FF2B5EF4-FFF2-40B4-BE49-F238E27FC236}">
                <a16:creationId xmlns:a16="http://schemas.microsoft.com/office/drawing/2014/main" id="{F4474D61-7837-A633-A37D-16EC5A33CC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2677" y="339484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71">
            <a:extLst>
              <a:ext uri="{FF2B5EF4-FFF2-40B4-BE49-F238E27FC236}">
                <a16:creationId xmlns:a16="http://schemas.microsoft.com/office/drawing/2014/main" id="{BBE6B650-C690-A42D-D6EF-AD4A7BA63C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5575" y="339484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9BA2670F-B9E1-BFBC-83BA-CA00670A2C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8473" y="339484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" name="CaixaDeTexto 71">
            <a:extLst>
              <a:ext uri="{FF2B5EF4-FFF2-40B4-BE49-F238E27FC236}">
                <a16:creationId xmlns:a16="http://schemas.microsoft.com/office/drawing/2014/main" id="{7991BD7E-A309-F7C9-8FF9-9E0723400E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1371" y="339484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2" name="CaixaDeTexto 71">
            <a:extLst>
              <a:ext uri="{FF2B5EF4-FFF2-40B4-BE49-F238E27FC236}">
                <a16:creationId xmlns:a16="http://schemas.microsoft.com/office/drawing/2014/main" id="{D56A6737-8375-6E8E-FBC9-99DE9F29EC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69" y="339484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71">
            <a:extLst>
              <a:ext uri="{FF2B5EF4-FFF2-40B4-BE49-F238E27FC236}">
                <a16:creationId xmlns:a16="http://schemas.microsoft.com/office/drawing/2014/main" id="{3E65AFD9-FCA3-18B5-B740-BC29B9BA6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7167" y="339484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71">
            <a:extLst>
              <a:ext uri="{FF2B5EF4-FFF2-40B4-BE49-F238E27FC236}">
                <a16:creationId xmlns:a16="http://schemas.microsoft.com/office/drawing/2014/main" id="{4A5D9D9F-634F-C54C-131A-6129AAC8CC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779" y="423736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5" name="CaixaDeTexto 71">
            <a:extLst>
              <a:ext uri="{FF2B5EF4-FFF2-40B4-BE49-F238E27FC236}">
                <a16:creationId xmlns:a16="http://schemas.microsoft.com/office/drawing/2014/main" id="{CE005387-3C58-82F7-E6DD-78408C2B83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2677" y="423736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71">
            <a:extLst>
              <a:ext uri="{FF2B5EF4-FFF2-40B4-BE49-F238E27FC236}">
                <a16:creationId xmlns:a16="http://schemas.microsoft.com/office/drawing/2014/main" id="{DD440C9F-98F2-5A33-B5E9-D26AF23B54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5575" y="423736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58A3F44F-0910-7A2D-8909-31385F5DB5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8473" y="423736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8" name="CaixaDeTexto 71">
            <a:extLst>
              <a:ext uri="{FF2B5EF4-FFF2-40B4-BE49-F238E27FC236}">
                <a16:creationId xmlns:a16="http://schemas.microsoft.com/office/drawing/2014/main" id="{4D0DCC7B-7205-23E7-3E69-B093AD02E0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1371" y="423736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9" name="CaixaDeTexto 71">
            <a:extLst>
              <a:ext uri="{FF2B5EF4-FFF2-40B4-BE49-F238E27FC236}">
                <a16:creationId xmlns:a16="http://schemas.microsoft.com/office/drawing/2014/main" id="{7ED0B059-E6F4-591C-FED1-B928F6B12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69" y="423736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71">
            <a:extLst>
              <a:ext uri="{FF2B5EF4-FFF2-40B4-BE49-F238E27FC236}">
                <a16:creationId xmlns:a16="http://schemas.microsoft.com/office/drawing/2014/main" id="{9FDC303C-6DDB-8EC3-5514-0A8A6C4969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7167" y="423736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71">
            <a:extLst>
              <a:ext uri="{FF2B5EF4-FFF2-40B4-BE49-F238E27FC236}">
                <a16:creationId xmlns:a16="http://schemas.microsoft.com/office/drawing/2014/main" id="{4D9F7099-A1F2-86D2-0C1C-91B382B25A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779" y="50971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2" name="CaixaDeTexto 71">
            <a:extLst>
              <a:ext uri="{FF2B5EF4-FFF2-40B4-BE49-F238E27FC236}">
                <a16:creationId xmlns:a16="http://schemas.microsoft.com/office/drawing/2014/main" id="{E6058B50-56A1-6612-BE8E-E592FCA73C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2677" y="50971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3" name="CaixaDeTexto 71">
            <a:extLst>
              <a:ext uri="{FF2B5EF4-FFF2-40B4-BE49-F238E27FC236}">
                <a16:creationId xmlns:a16="http://schemas.microsoft.com/office/drawing/2014/main" id="{A03BD392-E299-1B14-31DA-0D6F42B13B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5575" y="50971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4" name="CaixaDeTexto 71">
            <a:extLst>
              <a:ext uri="{FF2B5EF4-FFF2-40B4-BE49-F238E27FC236}">
                <a16:creationId xmlns:a16="http://schemas.microsoft.com/office/drawing/2014/main" id="{F3E36CB8-6861-6483-7893-95132E838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8473" y="50971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5" name="CaixaDeTexto 71">
            <a:extLst>
              <a:ext uri="{FF2B5EF4-FFF2-40B4-BE49-F238E27FC236}">
                <a16:creationId xmlns:a16="http://schemas.microsoft.com/office/drawing/2014/main" id="{5B35DC60-3C7C-D404-2964-381ECDB8DF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1371" y="50971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6" name="CaixaDeTexto 71">
            <a:extLst>
              <a:ext uri="{FF2B5EF4-FFF2-40B4-BE49-F238E27FC236}">
                <a16:creationId xmlns:a16="http://schemas.microsoft.com/office/drawing/2014/main" id="{77E2B3DB-16CB-6EF3-B61E-1EDE4C14D3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69" y="50971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7" name="CaixaDeTexto 71">
            <a:extLst>
              <a:ext uri="{FF2B5EF4-FFF2-40B4-BE49-F238E27FC236}">
                <a16:creationId xmlns:a16="http://schemas.microsoft.com/office/drawing/2014/main" id="{4C32A030-8172-B3CE-1678-D98B6E90A7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7167" y="50971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8" name="CaixaDeTexto 71">
            <a:extLst>
              <a:ext uri="{FF2B5EF4-FFF2-40B4-BE49-F238E27FC236}">
                <a16:creationId xmlns:a16="http://schemas.microsoft.com/office/drawing/2014/main" id="{9ECC84DF-998A-F573-149E-D983A6F04C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779" y="595686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2" name="CaixaDeTexto 71">
            <a:extLst>
              <a:ext uri="{FF2B5EF4-FFF2-40B4-BE49-F238E27FC236}">
                <a16:creationId xmlns:a16="http://schemas.microsoft.com/office/drawing/2014/main" id="{603C1804-DACB-CC9F-7BF2-C317A7C9B9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2677" y="6034518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aixaDeTexto 71">
            <a:extLst>
              <a:ext uri="{FF2B5EF4-FFF2-40B4-BE49-F238E27FC236}">
                <a16:creationId xmlns:a16="http://schemas.microsoft.com/office/drawing/2014/main" id="{A54E97CE-2FEA-8273-DAAA-385DB9B965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4" name="CaixaDeTexto 71">
            <a:extLst>
              <a:ext uri="{FF2B5EF4-FFF2-40B4-BE49-F238E27FC236}">
                <a16:creationId xmlns:a16="http://schemas.microsoft.com/office/drawing/2014/main" id="{CC454E02-FB45-1348-4288-D9CEEF5063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5" name="CaixaDeTexto 71">
            <a:extLst>
              <a:ext uri="{FF2B5EF4-FFF2-40B4-BE49-F238E27FC236}">
                <a16:creationId xmlns:a16="http://schemas.microsoft.com/office/drawing/2014/main" id="{9EDBAE47-6414-04AF-F439-B15712839D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6" name="CaixaDeTexto 71">
            <a:extLst>
              <a:ext uri="{FF2B5EF4-FFF2-40B4-BE49-F238E27FC236}">
                <a16:creationId xmlns:a16="http://schemas.microsoft.com/office/drawing/2014/main" id="{BE447AD7-200A-4942-FE5F-784CF075E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7" name="CaixaDeTexto 71">
            <a:extLst>
              <a:ext uri="{FF2B5EF4-FFF2-40B4-BE49-F238E27FC236}">
                <a16:creationId xmlns:a16="http://schemas.microsoft.com/office/drawing/2014/main" id="{DA596C0A-23DB-373D-3372-91C483416C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8" name="CaixaDeTexto 71">
            <a:extLst>
              <a:ext uri="{FF2B5EF4-FFF2-40B4-BE49-F238E27FC236}">
                <a16:creationId xmlns:a16="http://schemas.microsoft.com/office/drawing/2014/main" id="{14BFD149-AC12-17F0-EE74-166301BE54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71">
            <a:extLst>
              <a:ext uri="{FF2B5EF4-FFF2-40B4-BE49-F238E27FC236}">
                <a16:creationId xmlns:a16="http://schemas.microsoft.com/office/drawing/2014/main" id="{B211B647-DC0D-047E-70DB-F175BDB438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71">
            <a:extLst>
              <a:ext uri="{FF2B5EF4-FFF2-40B4-BE49-F238E27FC236}">
                <a16:creationId xmlns:a16="http://schemas.microsoft.com/office/drawing/2014/main" id="{012F45FD-59C1-C5E1-E752-32EFA0B3CC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1" name="CaixaDeTexto 71">
            <a:extLst>
              <a:ext uri="{FF2B5EF4-FFF2-40B4-BE49-F238E27FC236}">
                <a16:creationId xmlns:a16="http://schemas.microsoft.com/office/drawing/2014/main" id="{A93DE7BF-70C1-C73E-60F0-8F20AAF3B7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71">
            <a:extLst>
              <a:ext uri="{FF2B5EF4-FFF2-40B4-BE49-F238E27FC236}">
                <a16:creationId xmlns:a16="http://schemas.microsoft.com/office/drawing/2014/main" id="{7C688AF1-8205-AB63-6907-1CE41A19D9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D66CA9D5-94A0-D4F1-7C57-3944FE603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4" name="CaixaDeTexto 71">
            <a:extLst>
              <a:ext uri="{FF2B5EF4-FFF2-40B4-BE49-F238E27FC236}">
                <a16:creationId xmlns:a16="http://schemas.microsoft.com/office/drawing/2014/main" id="{5B9A9478-D81F-E246-76F1-C194DAFDC5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5" name="CaixaDeTexto 71">
            <a:extLst>
              <a:ext uri="{FF2B5EF4-FFF2-40B4-BE49-F238E27FC236}">
                <a16:creationId xmlns:a16="http://schemas.microsoft.com/office/drawing/2014/main" id="{BAFD08F4-1C91-40BD-7DCE-7241FB7ADF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71">
            <a:extLst>
              <a:ext uri="{FF2B5EF4-FFF2-40B4-BE49-F238E27FC236}">
                <a16:creationId xmlns:a16="http://schemas.microsoft.com/office/drawing/2014/main" id="{32E2F6AC-A0BE-07C1-6E87-AF534B2333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71">
            <a:extLst>
              <a:ext uri="{FF2B5EF4-FFF2-40B4-BE49-F238E27FC236}">
                <a16:creationId xmlns:a16="http://schemas.microsoft.com/office/drawing/2014/main" id="{EA48BB18-C27E-E8EF-DEE0-C31DD9665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8" name="CaixaDeTexto 71">
            <a:extLst>
              <a:ext uri="{FF2B5EF4-FFF2-40B4-BE49-F238E27FC236}">
                <a16:creationId xmlns:a16="http://schemas.microsoft.com/office/drawing/2014/main" id="{F18BEB18-8C7F-A68C-F5A2-51E01E3ADC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71">
            <a:extLst>
              <a:ext uri="{FF2B5EF4-FFF2-40B4-BE49-F238E27FC236}">
                <a16:creationId xmlns:a16="http://schemas.microsoft.com/office/drawing/2014/main" id="{2708A97F-9C5D-CCF8-9776-1625B3077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72D779E7-8F97-E847-D7C5-499E640C74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" name="CaixaDeTexto 71">
            <a:extLst>
              <a:ext uri="{FF2B5EF4-FFF2-40B4-BE49-F238E27FC236}">
                <a16:creationId xmlns:a16="http://schemas.microsoft.com/office/drawing/2014/main" id="{CB878BBD-D1FF-B04A-5841-BCC375D5F9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2" name="CaixaDeTexto 71">
            <a:extLst>
              <a:ext uri="{FF2B5EF4-FFF2-40B4-BE49-F238E27FC236}">
                <a16:creationId xmlns:a16="http://schemas.microsoft.com/office/drawing/2014/main" id="{304BFB2A-B46D-6DF5-AE9D-53C4480011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71">
            <a:extLst>
              <a:ext uri="{FF2B5EF4-FFF2-40B4-BE49-F238E27FC236}">
                <a16:creationId xmlns:a16="http://schemas.microsoft.com/office/drawing/2014/main" id="{AB47F4A2-651B-5D4B-147B-0A5777DE17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71">
            <a:extLst>
              <a:ext uri="{FF2B5EF4-FFF2-40B4-BE49-F238E27FC236}">
                <a16:creationId xmlns:a16="http://schemas.microsoft.com/office/drawing/2014/main" id="{E46194EF-A93D-0057-469C-80492A5EF9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5" name="CaixaDeTexto 71">
            <a:extLst>
              <a:ext uri="{FF2B5EF4-FFF2-40B4-BE49-F238E27FC236}">
                <a16:creationId xmlns:a16="http://schemas.microsoft.com/office/drawing/2014/main" id="{6C75726E-3A4F-1446-388E-97C4E5A639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71">
            <a:extLst>
              <a:ext uri="{FF2B5EF4-FFF2-40B4-BE49-F238E27FC236}">
                <a16:creationId xmlns:a16="http://schemas.microsoft.com/office/drawing/2014/main" id="{35F7416A-36B7-596C-9303-AD6991AA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C392EC3A-01B2-FA90-DC01-EB0FC88EF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8" name="CaixaDeTexto 71">
            <a:extLst>
              <a:ext uri="{FF2B5EF4-FFF2-40B4-BE49-F238E27FC236}">
                <a16:creationId xmlns:a16="http://schemas.microsoft.com/office/drawing/2014/main" id="{F82BF7C0-3BB4-5E45-0576-8E862A49FE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9" name="CaixaDeTexto 71">
            <a:extLst>
              <a:ext uri="{FF2B5EF4-FFF2-40B4-BE49-F238E27FC236}">
                <a16:creationId xmlns:a16="http://schemas.microsoft.com/office/drawing/2014/main" id="{6BF39B22-8EC1-0C01-09E3-DD0B416E5C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71">
            <a:extLst>
              <a:ext uri="{FF2B5EF4-FFF2-40B4-BE49-F238E27FC236}">
                <a16:creationId xmlns:a16="http://schemas.microsoft.com/office/drawing/2014/main" id="{0B58E365-3206-0F64-5160-DDD214873C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71">
            <a:extLst>
              <a:ext uri="{FF2B5EF4-FFF2-40B4-BE49-F238E27FC236}">
                <a16:creationId xmlns:a16="http://schemas.microsoft.com/office/drawing/2014/main" id="{A01241D3-9CBD-C97F-A862-4CCD3828F3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2" name="CaixaDeTexto 71">
            <a:extLst>
              <a:ext uri="{FF2B5EF4-FFF2-40B4-BE49-F238E27FC236}">
                <a16:creationId xmlns:a16="http://schemas.microsoft.com/office/drawing/2014/main" id="{FCB0ABFD-0A33-7C3B-ABCE-8F62D3E3B6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2" name="CaixaDeTexto 71">
            <a:extLst>
              <a:ext uri="{FF2B5EF4-FFF2-40B4-BE49-F238E27FC236}">
                <a16:creationId xmlns:a16="http://schemas.microsoft.com/office/drawing/2014/main" id="{E5A1065B-E543-99EC-8FC6-2F9AAA12A5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997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aixaDeTexto 71">
            <a:extLst>
              <a:ext uri="{FF2B5EF4-FFF2-40B4-BE49-F238E27FC236}">
                <a16:creationId xmlns:a16="http://schemas.microsoft.com/office/drawing/2014/main" id="{BD8EB8C5-896E-89B5-6F67-C84ABA17B3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7" name="CaixaDeTexto 71">
            <a:extLst>
              <a:ext uri="{FF2B5EF4-FFF2-40B4-BE49-F238E27FC236}">
                <a16:creationId xmlns:a16="http://schemas.microsoft.com/office/drawing/2014/main" id="{A7159526-6353-24C4-D5EC-1FB75162F8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8" name="CaixaDeTexto 71">
            <a:extLst>
              <a:ext uri="{FF2B5EF4-FFF2-40B4-BE49-F238E27FC236}">
                <a16:creationId xmlns:a16="http://schemas.microsoft.com/office/drawing/2014/main" id="{281B0328-25C2-690F-8FD5-356A8CA092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71">
            <a:extLst>
              <a:ext uri="{FF2B5EF4-FFF2-40B4-BE49-F238E27FC236}">
                <a16:creationId xmlns:a16="http://schemas.microsoft.com/office/drawing/2014/main" id="{F5B90B7D-8015-18DE-3E60-B85FAF313C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71">
            <a:extLst>
              <a:ext uri="{FF2B5EF4-FFF2-40B4-BE49-F238E27FC236}">
                <a16:creationId xmlns:a16="http://schemas.microsoft.com/office/drawing/2014/main" id="{22114292-2BC1-FA84-490C-56FA59B991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1" name="CaixaDeTexto 71">
            <a:extLst>
              <a:ext uri="{FF2B5EF4-FFF2-40B4-BE49-F238E27FC236}">
                <a16:creationId xmlns:a16="http://schemas.microsoft.com/office/drawing/2014/main" id="{A4B1C9B6-2664-5342-5011-9CED29CA44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71">
            <a:extLst>
              <a:ext uri="{FF2B5EF4-FFF2-40B4-BE49-F238E27FC236}">
                <a16:creationId xmlns:a16="http://schemas.microsoft.com/office/drawing/2014/main" id="{1A26DD33-97B6-1EF3-B5A3-664CBC7EFD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55865A1C-485C-A19B-C6C2-9936AA9404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4" name="CaixaDeTexto 71">
            <a:extLst>
              <a:ext uri="{FF2B5EF4-FFF2-40B4-BE49-F238E27FC236}">
                <a16:creationId xmlns:a16="http://schemas.microsoft.com/office/drawing/2014/main" id="{30161A85-79FF-0BB4-9268-EC58042965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5" name="CaixaDeTexto 71">
            <a:extLst>
              <a:ext uri="{FF2B5EF4-FFF2-40B4-BE49-F238E27FC236}">
                <a16:creationId xmlns:a16="http://schemas.microsoft.com/office/drawing/2014/main" id="{7A0C7782-573C-CBCF-28E0-B29DB305FB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71">
            <a:extLst>
              <a:ext uri="{FF2B5EF4-FFF2-40B4-BE49-F238E27FC236}">
                <a16:creationId xmlns:a16="http://schemas.microsoft.com/office/drawing/2014/main" id="{0F9E27E2-192D-8658-DD78-EF2CBD342F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71">
            <a:extLst>
              <a:ext uri="{FF2B5EF4-FFF2-40B4-BE49-F238E27FC236}">
                <a16:creationId xmlns:a16="http://schemas.microsoft.com/office/drawing/2014/main" id="{8567AB10-28E7-869C-3604-6B883767C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8" name="CaixaDeTexto 71">
            <a:extLst>
              <a:ext uri="{FF2B5EF4-FFF2-40B4-BE49-F238E27FC236}">
                <a16:creationId xmlns:a16="http://schemas.microsoft.com/office/drawing/2014/main" id="{B831B5A7-974E-B24F-57CB-EE628AB7F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71">
            <a:extLst>
              <a:ext uri="{FF2B5EF4-FFF2-40B4-BE49-F238E27FC236}">
                <a16:creationId xmlns:a16="http://schemas.microsoft.com/office/drawing/2014/main" id="{7489DD9B-FB17-878D-0E9A-3799C275E7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108FA5D8-DFCD-E373-79EB-CEC99AB5F4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" name="CaixaDeTexto 71">
            <a:extLst>
              <a:ext uri="{FF2B5EF4-FFF2-40B4-BE49-F238E27FC236}">
                <a16:creationId xmlns:a16="http://schemas.microsoft.com/office/drawing/2014/main" id="{7C864C7F-07D5-1769-E307-7FB9D56E8D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2" name="CaixaDeTexto 71">
            <a:extLst>
              <a:ext uri="{FF2B5EF4-FFF2-40B4-BE49-F238E27FC236}">
                <a16:creationId xmlns:a16="http://schemas.microsoft.com/office/drawing/2014/main" id="{87479417-3D60-4D56-2489-83D0DA6317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71">
            <a:extLst>
              <a:ext uri="{FF2B5EF4-FFF2-40B4-BE49-F238E27FC236}">
                <a16:creationId xmlns:a16="http://schemas.microsoft.com/office/drawing/2014/main" id="{5606A124-3F76-0453-2804-DE32550314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71">
            <a:extLst>
              <a:ext uri="{FF2B5EF4-FFF2-40B4-BE49-F238E27FC236}">
                <a16:creationId xmlns:a16="http://schemas.microsoft.com/office/drawing/2014/main" id="{CFEE86DC-D6FD-F4D4-E248-288A5E6BE4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5" name="CaixaDeTexto 71">
            <a:extLst>
              <a:ext uri="{FF2B5EF4-FFF2-40B4-BE49-F238E27FC236}">
                <a16:creationId xmlns:a16="http://schemas.microsoft.com/office/drawing/2014/main" id="{C7D284A6-9CA4-16F0-F2FE-0F3DE121F6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71">
            <a:extLst>
              <a:ext uri="{FF2B5EF4-FFF2-40B4-BE49-F238E27FC236}">
                <a16:creationId xmlns:a16="http://schemas.microsoft.com/office/drawing/2014/main" id="{FF7E736D-0070-1E50-C6DD-8550B32BF3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B4A32243-3D88-31AA-39B1-22E58A0D35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8" name="CaixaDeTexto 71">
            <a:extLst>
              <a:ext uri="{FF2B5EF4-FFF2-40B4-BE49-F238E27FC236}">
                <a16:creationId xmlns:a16="http://schemas.microsoft.com/office/drawing/2014/main" id="{1B31719B-F617-224F-53F8-CDFB3AE93E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9" name="CaixaDeTexto 71">
            <a:extLst>
              <a:ext uri="{FF2B5EF4-FFF2-40B4-BE49-F238E27FC236}">
                <a16:creationId xmlns:a16="http://schemas.microsoft.com/office/drawing/2014/main" id="{DAEB10BD-C950-85F2-EC85-936B96CFE0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71">
            <a:extLst>
              <a:ext uri="{FF2B5EF4-FFF2-40B4-BE49-F238E27FC236}">
                <a16:creationId xmlns:a16="http://schemas.microsoft.com/office/drawing/2014/main" id="{538CD9BF-CAE3-08BC-F35D-B8CEDC22C0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71">
            <a:extLst>
              <a:ext uri="{FF2B5EF4-FFF2-40B4-BE49-F238E27FC236}">
                <a16:creationId xmlns:a16="http://schemas.microsoft.com/office/drawing/2014/main" id="{BEC80DF5-9C18-2A6C-67A3-98E5C6C3C0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2" name="CaixaDeTexto 71">
            <a:extLst>
              <a:ext uri="{FF2B5EF4-FFF2-40B4-BE49-F238E27FC236}">
                <a16:creationId xmlns:a16="http://schemas.microsoft.com/office/drawing/2014/main" id="{53602CF8-1A92-254C-6C9E-4281BE16BF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3" name="CaixaDeTexto 71">
            <a:extLst>
              <a:ext uri="{FF2B5EF4-FFF2-40B4-BE49-F238E27FC236}">
                <a16:creationId xmlns:a16="http://schemas.microsoft.com/office/drawing/2014/main" id="{727ED688-866B-D230-8EE7-C841028AFB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4" name="CaixaDeTexto 71">
            <a:extLst>
              <a:ext uri="{FF2B5EF4-FFF2-40B4-BE49-F238E27FC236}">
                <a16:creationId xmlns:a16="http://schemas.microsoft.com/office/drawing/2014/main" id="{71797295-85BC-86D9-5A56-720107B706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5" name="CaixaDeTexto 71">
            <a:extLst>
              <a:ext uri="{FF2B5EF4-FFF2-40B4-BE49-F238E27FC236}">
                <a16:creationId xmlns:a16="http://schemas.microsoft.com/office/drawing/2014/main" id="{0D44BDB9-AE5B-D006-332C-F0A7B3AB2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6" name="CaixaDeTexto 71">
            <a:extLst>
              <a:ext uri="{FF2B5EF4-FFF2-40B4-BE49-F238E27FC236}">
                <a16:creationId xmlns:a16="http://schemas.microsoft.com/office/drawing/2014/main" id="{531834D1-A7B7-B5A3-D193-985E73CC1E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2" name="CaixaDeTexto 71">
            <a:extLst>
              <a:ext uri="{FF2B5EF4-FFF2-40B4-BE49-F238E27FC236}">
                <a16:creationId xmlns:a16="http://schemas.microsoft.com/office/drawing/2014/main" id="{254D76FB-6551-84AC-2DA2-DCE7945AC1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0427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aixaDeTexto 71">
            <a:extLst>
              <a:ext uri="{FF2B5EF4-FFF2-40B4-BE49-F238E27FC236}">
                <a16:creationId xmlns:a16="http://schemas.microsoft.com/office/drawing/2014/main" id="{8F683DD4-76CC-6BB4-84FB-6729AB1641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71">
            <a:extLst>
              <a:ext uri="{FF2B5EF4-FFF2-40B4-BE49-F238E27FC236}">
                <a16:creationId xmlns:a16="http://schemas.microsoft.com/office/drawing/2014/main" id="{78E1CA9B-F438-C8E4-79C2-75B018314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2620656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71">
            <a:extLst>
              <a:ext uri="{FF2B5EF4-FFF2-40B4-BE49-F238E27FC236}">
                <a16:creationId xmlns:a16="http://schemas.microsoft.com/office/drawing/2014/main" id="{F3141F43-593D-9831-980E-6D1B5EEA30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2620656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1" name="CaixaDeTexto 71">
            <a:extLst>
              <a:ext uri="{FF2B5EF4-FFF2-40B4-BE49-F238E27FC236}">
                <a16:creationId xmlns:a16="http://schemas.microsoft.com/office/drawing/2014/main" id="{D5C0117E-D74C-9E57-532D-B37656C62B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2620656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71">
            <a:extLst>
              <a:ext uri="{FF2B5EF4-FFF2-40B4-BE49-F238E27FC236}">
                <a16:creationId xmlns:a16="http://schemas.microsoft.com/office/drawing/2014/main" id="{AD796FFB-5ABB-0D19-4D52-BBA838939E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2620656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23489656-E575-600B-538B-411949FA96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2620656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4" name="CaixaDeTexto 71">
            <a:extLst>
              <a:ext uri="{FF2B5EF4-FFF2-40B4-BE49-F238E27FC236}">
                <a16:creationId xmlns:a16="http://schemas.microsoft.com/office/drawing/2014/main" id="{34705852-D3CA-D121-2B80-032F16719E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2620656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5" name="CaixaDeTexto 71">
            <a:extLst>
              <a:ext uri="{FF2B5EF4-FFF2-40B4-BE49-F238E27FC236}">
                <a16:creationId xmlns:a16="http://schemas.microsoft.com/office/drawing/2014/main" id="{7CAE1336-5604-D5A2-02CC-D5F1C200E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2620656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71">
            <a:extLst>
              <a:ext uri="{FF2B5EF4-FFF2-40B4-BE49-F238E27FC236}">
                <a16:creationId xmlns:a16="http://schemas.microsoft.com/office/drawing/2014/main" id="{573C5A28-3DD2-34E4-711D-828F985E4F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37655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71">
            <a:extLst>
              <a:ext uri="{FF2B5EF4-FFF2-40B4-BE49-F238E27FC236}">
                <a16:creationId xmlns:a16="http://schemas.microsoft.com/office/drawing/2014/main" id="{847352A9-06F1-8283-F7A6-C6888E99C9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37655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8" name="CaixaDeTexto 71">
            <a:extLst>
              <a:ext uri="{FF2B5EF4-FFF2-40B4-BE49-F238E27FC236}">
                <a16:creationId xmlns:a16="http://schemas.microsoft.com/office/drawing/2014/main" id="{07E5885D-96BF-5966-A4BE-0D6A4C2DE8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37655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71">
            <a:extLst>
              <a:ext uri="{FF2B5EF4-FFF2-40B4-BE49-F238E27FC236}">
                <a16:creationId xmlns:a16="http://schemas.microsoft.com/office/drawing/2014/main" id="{386D242D-251A-4436-2688-03AB4CA891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37655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B2E38620-CA89-79BF-D9A2-E85799C8E5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37655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" name="CaixaDeTexto 71">
            <a:extLst>
              <a:ext uri="{FF2B5EF4-FFF2-40B4-BE49-F238E27FC236}">
                <a16:creationId xmlns:a16="http://schemas.microsoft.com/office/drawing/2014/main" id="{4A5B0E1E-18F4-DEDF-E84A-358B55DAEC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37655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2" name="CaixaDeTexto 71">
            <a:extLst>
              <a:ext uri="{FF2B5EF4-FFF2-40B4-BE49-F238E27FC236}">
                <a16:creationId xmlns:a16="http://schemas.microsoft.com/office/drawing/2014/main" id="{B71AF1AE-8CAD-CAB9-247C-33A97440D1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37655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71">
            <a:extLst>
              <a:ext uri="{FF2B5EF4-FFF2-40B4-BE49-F238E27FC236}">
                <a16:creationId xmlns:a16="http://schemas.microsoft.com/office/drawing/2014/main" id="{BF20EBFC-984C-8F09-EFA6-77FB62C608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4835956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71">
            <a:extLst>
              <a:ext uri="{FF2B5EF4-FFF2-40B4-BE49-F238E27FC236}">
                <a16:creationId xmlns:a16="http://schemas.microsoft.com/office/drawing/2014/main" id="{DC4659F3-CDBD-2978-B13E-A195A46CD4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4835956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5" name="CaixaDeTexto 71">
            <a:extLst>
              <a:ext uri="{FF2B5EF4-FFF2-40B4-BE49-F238E27FC236}">
                <a16:creationId xmlns:a16="http://schemas.microsoft.com/office/drawing/2014/main" id="{BA6D7732-4944-735E-8D9C-B6E9E91E95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4835956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71">
            <a:extLst>
              <a:ext uri="{FF2B5EF4-FFF2-40B4-BE49-F238E27FC236}">
                <a16:creationId xmlns:a16="http://schemas.microsoft.com/office/drawing/2014/main" id="{808D5D52-6AE9-F4C2-36FC-D4B6FBC19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4835956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DBF732CD-AE57-9589-6014-90C1A1F4B5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4835956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8" name="CaixaDeTexto 71">
            <a:extLst>
              <a:ext uri="{FF2B5EF4-FFF2-40B4-BE49-F238E27FC236}">
                <a16:creationId xmlns:a16="http://schemas.microsoft.com/office/drawing/2014/main" id="{B8313CF2-5142-4C26-63EA-255A04B970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4835956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9" name="CaixaDeTexto 71">
            <a:extLst>
              <a:ext uri="{FF2B5EF4-FFF2-40B4-BE49-F238E27FC236}">
                <a16:creationId xmlns:a16="http://schemas.microsoft.com/office/drawing/2014/main" id="{63519414-5F51-7F92-7D87-59B86730D4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4835956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7" name="CaixaDeTexto 71">
            <a:extLst>
              <a:ext uri="{FF2B5EF4-FFF2-40B4-BE49-F238E27FC236}">
                <a16:creationId xmlns:a16="http://schemas.microsoft.com/office/drawing/2014/main" id="{A0C72359-C3B6-E662-14AE-28D8EB105D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59808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2" name="CaixaDeTexto 71">
            <a:extLst>
              <a:ext uri="{FF2B5EF4-FFF2-40B4-BE49-F238E27FC236}">
                <a16:creationId xmlns:a16="http://schemas.microsoft.com/office/drawing/2014/main" id="{25C8FA2D-5058-9B83-EDAD-61B229C1BA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59808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" name="CaixaDeTexto 71">
            <a:extLst>
              <a:ext uri="{FF2B5EF4-FFF2-40B4-BE49-F238E27FC236}">
                <a16:creationId xmlns:a16="http://schemas.microsoft.com/office/drawing/2014/main" id="{645DDE75-61A6-1CB7-3C1C-39CA1E7A7D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165162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" name="CaixaDeTexto 71">
            <a:extLst>
              <a:ext uri="{FF2B5EF4-FFF2-40B4-BE49-F238E27FC236}">
                <a16:creationId xmlns:a16="http://schemas.microsoft.com/office/drawing/2014/main" id="{BE151BA6-EEF3-8754-628D-DEB6F56A99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165162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" name="CaixaDeTexto 71">
            <a:extLst>
              <a:ext uri="{FF2B5EF4-FFF2-40B4-BE49-F238E27FC236}">
                <a16:creationId xmlns:a16="http://schemas.microsoft.com/office/drawing/2014/main" id="{A1C002B2-59D1-09F4-7E51-73847A6E0D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165162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" name="CaixaDeTexto 71">
            <a:extLst>
              <a:ext uri="{FF2B5EF4-FFF2-40B4-BE49-F238E27FC236}">
                <a16:creationId xmlns:a16="http://schemas.microsoft.com/office/drawing/2014/main" id="{9C9781CA-C46B-9403-5122-5B0E987190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165162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0" name="CaixaDeTexto 71">
            <a:extLst>
              <a:ext uri="{FF2B5EF4-FFF2-40B4-BE49-F238E27FC236}">
                <a16:creationId xmlns:a16="http://schemas.microsoft.com/office/drawing/2014/main" id="{7AE8AF0C-6B1E-67D3-EB1D-42BF9B0A22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165162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274</TotalTime>
  <Words>2254</Words>
  <Application>Microsoft Office PowerPoint</Application>
  <PresentationFormat>Papel A4 (210 x 297 mm)</PresentationFormat>
  <Paragraphs>376</Paragraphs>
  <Slides>24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Planner 2023 Assistente Social</dc:title>
  <dc:creator>CFESS Brasillia</dc:creator>
  <cp:keywords>CFESS</cp:keywords>
  <cp:lastModifiedBy>Rafael Werkema</cp:lastModifiedBy>
  <cp:revision>21</cp:revision>
  <dcterms:created xsi:type="dcterms:W3CDTF">2021-01-07T17:02:02Z</dcterms:created>
  <dcterms:modified xsi:type="dcterms:W3CDTF">2025-12-22T19:35:15Z</dcterms:modified>
</cp:coreProperties>
</file>